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008100" cy="20104100"/>
  <p:notesSz cx="140081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0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50607" y="6232271"/>
            <a:ext cx="11906885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01215" y="11258296"/>
            <a:ext cx="980567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0405" y="4623943"/>
            <a:ext cx="6093523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14171" y="4623943"/>
            <a:ext cx="6093523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3246" y="3742320"/>
            <a:ext cx="12390755" cy="24765"/>
          </a:xfrm>
          <a:custGeom>
            <a:avLst/>
            <a:gdLst/>
            <a:ahLst/>
            <a:cxnLst/>
            <a:rect l="l" t="t" r="r" b="b"/>
            <a:pathLst>
              <a:path w="12390755" h="24764">
                <a:moveTo>
                  <a:pt x="12390204" y="0"/>
                </a:moveTo>
                <a:lnTo>
                  <a:pt x="0" y="0"/>
                </a:lnTo>
                <a:lnTo>
                  <a:pt x="0" y="24317"/>
                </a:lnTo>
                <a:lnTo>
                  <a:pt x="12390204" y="24317"/>
                </a:lnTo>
                <a:lnTo>
                  <a:pt x="12390204" y="0"/>
                </a:lnTo>
                <a:close/>
              </a:path>
            </a:pathLst>
          </a:custGeom>
          <a:solidFill>
            <a:srgbClr val="1B0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08175" y="3962692"/>
            <a:ext cx="13637894" cy="5168900"/>
          </a:xfrm>
          <a:custGeom>
            <a:avLst/>
            <a:gdLst/>
            <a:ahLst/>
            <a:cxnLst/>
            <a:rect l="l" t="t" r="r" b="b"/>
            <a:pathLst>
              <a:path w="13637894" h="5168900">
                <a:moveTo>
                  <a:pt x="13637543" y="0"/>
                </a:moveTo>
                <a:lnTo>
                  <a:pt x="0" y="0"/>
                </a:lnTo>
                <a:lnTo>
                  <a:pt x="0" y="5168309"/>
                </a:lnTo>
                <a:lnTo>
                  <a:pt x="13637543" y="5168309"/>
                </a:lnTo>
                <a:lnTo>
                  <a:pt x="13637543" y="0"/>
                </a:lnTo>
                <a:close/>
              </a:path>
            </a:pathLst>
          </a:custGeom>
          <a:solidFill>
            <a:srgbClr val="FFD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2926" y="582649"/>
            <a:ext cx="4639309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0405" y="4623943"/>
            <a:ext cx="1260729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62754" y="18696814"/>
            <a:ext cx="448259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00405" y="18696814"/>
            <a:ext cx="322186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85832" y="18696814"/>
            <a:ext cx="322186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s razones a favor de las prácticas de investigación transparentes,  reproducibles y éticas - Impacto">
            <a:extLst>
              <a:ext uri="{FF2B5EF4-FFF2-40B4-BE49-F238E27FC236}">
                <a16:creationId xmlns:a16="http://schemas.microsoft.com/office/drawing/2014/main" id="{00D3B18F-72F6-FCE0-F7E8-9B97D667E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 bwMode="auto">
          <a:xfrm>
            <a:off x="230400" y="3980765"/>
            <a:ext cx="13624560" cy="51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954158" y="710245"/>
            <a:ext cx="2922270" cy="774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0"/>
              </a:spcBef>
            </a:pPr>
            <a:r>
              <a:rPr sz="1200" b="1" dirty="0">
                <a:solidFill>
                  <a:srgbClr val="00629F"/>
                </a:solidFill>
                <a:latin typeface="Raleway"/>
                <a:cs typeface="Raleway"/>
              </a:rPr>
              <a:t>UNIVERSIDAD</a:t>
            </a:r>
            <a:r>
              <a:rPr sz="1200" b="1" spc="35" dirty="0">
                <a:solidFill>
                  <a:srgbClr val="00629F"/>
                </a:solidFill>
                <a:latin typeface="Raleway"/>
                <a:cs typeface="Raleway"/>
              </a:rPr>
              <a:t> </a:t>
            </a:r>
            <a:r>
              <a:rPr sz="1200" b="1" dirty="0">
                <a:solidFill>
                  <a:srgbClr val="00629F"/>
                </a:solidFill>
                <a:latin typeface="Raleway"/>
                <a:cs typeface="Raleway"/>
              </a:rPr>
              <a:t>MAYOR</a:t>
            </a:r>
            <a:r>
              <a:rPr sz="1200" b="1" spc="40" dirty="0">
                <a:solidFill>
                  <a:srgbClr val="00629F"/>
                </a:solidFill>
                <a:latin typeface="Raleway"/>
                <a:cs typeface="Raleway"/>
              </a:rPr>
              <a:t> </a:t>
            </a:r>
            <a:r>
              <a:rPr sz="1200" b="1" dirty="0">
                <a:solidFill>
                  <a:srgbClr val="00629F"/>
                </a:solidFill>
                <a:latin typeface="Raleway"/>
                <a:cs typeface="Raleway"/>
              </a:rPr>
              <a:t>DE</a:t>
            </a:r>
            <a:r>
              <a:rPr sz="1200" b="1" spc="40" dirty="0">
                <a:solidFill>
                  <a:srgbClr val="00629F"/>
                </a:solidFill>
                <a:latin typeface="Raleway"/>
                <a:cs typeface="Raleway"/>
              </a:rPr>
              <a:t> </a:t>
            </a:r>
            <a:r>
              <a:rPr sz="1200" b="1" dirty="0">
                <a:solidFill>
                  <a:srgbClr val="00629F"/>
                </a:solidFill>
                <a:latin typeface="Raleway"/>
                <a:cs typeface="Raleway"/>
              </a:rPr>
              <a:t>SAN</a:t>
            </a:r>
            <a:r>
              <a:rPr sz="1200" b="1" spc="-5" dirty="0">
                <a:solidFill>
                  <a:srgbClr val="00629F"/>
                </a:solidFill>
                <a:latin typeface="Raleway"/>
                <a:cs typeface="Raleway"/>
              </a:rPr>
              <a:t> </a:t>
            </a:r>
            <a:r>
              <a:rPr sz="1200" b="1" spc="-10" dirty="0">
                <a:solidFill>
                  <a:srgbClr val="00629F"/>
                </a:solidFill>
                <a:latin typeface="Raleway"/>
                <a:cs typeface="Raleway"/>
              </a:rPr>
              <a:t>ANDRÉS </a:t>
            </a:r>
            <a:r>
              <a:rPr lang="es-ES" sz="1200" b="1" spc="-10" dirty="0">
                <a:solidFill>
                  <a:srgbClr val="00629F"/>
                </a:solidFill>
                <a:latin typeface="Raleway"/>
                <a:cs typeface="Raleway"/>
              </a:rPr>
              <a:t>RECTORADO - </a:t>
            </a:r>
            <a:r>
              <a:rPr sz="1200" b="1" spc="-10" dirty="0">
                <a:solidFill>
                  <a:srgbClr val="00629F"/>
                </a:solidFill>
                <a:latin typeface="Raleway"/>
                <a:cs typeface="Raleway"/>
              </a:rPr>
              <a:t>VICERRECTORADO</a:t>
            </a:r>
            <a:endParaRPr sz="1200" b="1" dirty="0">
              <a:latin typeface="Raleway"/>
              <a:cs typeface="Raleway"/>
            </a:endParaRPr>
          </a:p>
          <a:p>
            <a:pPr marL="12700" marR="581660">
              <a:lnSpc>
                <a:spcPct val="102299"/>
              </a:lnSpc>
            </a:pPr>
            <a:r>
              <a:rPr sz="1200" b="0" dirty="0">
                <a:solidFill>
                  <a:srgbClr val="00629F"/>
                </a:solidFill>
                <a:latin typeface="Raleway"/>
                <a:cs typeface="Raleway"/>
              </a:rPr>
              <a:t>Departamento</a:t>
            </a:r>
            <a:r>
              <a:rPr sz="1200" b="0" spc="90" dirty="0">
                <a:solidFill>
                  <a:srgbClr val="00629F"/>
                </a:solidFill>
                <a:latin typeface="Raleway"/>
                <a:cs typeface="Raleway"/>
              </a:rPr>
              <a:t> </a:t>
            </a:r>
            <a:r>
              <a:rPr sz="1200" b="0" dirty="0">
                <a:solidFill>
                  <a:srgbClr val="00629F"/>
                </a:solidFill>
                <a:latin typeface="Raleway"/>
                <a:cs typeface="Raleway"/>
              </a:rPr>
              <a:t>de</a:t>
            </a:r>
            <a:r>
              <a:rPr sz="1200" b="0" spc="90" dirty="0">
                <a:solidFill>
                  <a:srgbClr val="00629F"/>
                </a:solidFill>
                <a:latin typeface="Raleway"/>
                <a:cs typeface="Raleway"/>
              </a:rPr>
              <a:t> </a:t>
            </a:r>
            <a:r>
              <a:rPr sz="1200" b="0" spc="-10" dirty="0">
                <a:solidFill>
                  <a:srgbClr val="00629F"/>
                </a:solidFill>
                <a:latin typeface="Raleway"/>
                <a:cs typeface="Raleway"/>
              </a:rPr>
              <a:t>Investigación, </a:t>
            </a:r>
            <a:r>
              <a:rPr sz="1200" b="0" dirty="0">
                <a:solidFill>
                  <a:srgbClr val="00629F"/>
                </a:solidFill>
                <a:latin typeface="Raleway"/>
                <a:cs typeface="Raleway"/>
              </a:rPr>
              <a:t>Postgrado</a:t>
            </a:r>
            <a:r>
              <a:rPr sz="1200" b="0" spc="65" dirty="0">
                <a:solidFill>
                  <a:srgbClr val="00629F"/>
                </a:solidFill>
                <a:latin typeface="Raleway"/>
                <a:cs typeface="Raleway"/>
              </a:rPr>
              <a:t> </a:t>
            </a:r>
            <a:r>
              <a:rPr sz="1200" b="0" dirty="0">
                <a:solidFill>
                  <a:srgbClr val="00629F"/>
                </a:solidFill>
                <a:latin typeface="Raleway"/>
                <a:cs typeface="Raleway"/>
              </a:rPr>
              <a:t>e</a:t>
            </a:r>
            <a:r>
              <a:rPr sz="1200" b="0" spc="70" dirty="0">
                <a:solidFill>
                  <a:srgbClr val="00629F"/>
                </a:solidFill>
                <a:latin typeface="Raleway"/>
                <a:cs typeface="Raleway"/>
              </a:rPr>
              <a:t> </a:t>
            </a:r>
            <a:r>
              <a:rPr sz="1200" b="0" dirty="0">
                <a:solidFill>
                  <a:srgbClr val="00629F"/>
                </a:solidFill>
                <a:latin typeface="Raleway"/>
                <a:cs typeface="Raleway"/>
              </a:rPr>
              <a:t>Interacción</a:t>
            </a:r>
            <a:r>
              <a:rPr sz="1200" b="0" spc="70" dirty="0">
                <a:solidFill>
                  <a:srgbClr val="00629F"/>
                </a:solidFill>
                <a:latin typeface="Raleway"/>
                <a:cs typeface="Raleway"/>
              </a:rPr>
              <a:t> </a:t>
            </a:r>
            <a:r>
              <a:rPr sz="1200" b="0" spc="-10" dirty="0">
                <a:solidFill>
                  <a:srgbClr val="00629F"/>
                </a:solidFill>
                <a:latin typeface="Raleway"/>
                <a:cs typeface="Raleway"/>
              </a:rPr>
              <a:t>Social</a:t>
            </a:r>
            <a:endParaRPr sz="1200" dirty="0">
              <a:latin typeface="Raleway"/>
              <a:cs typeface="Raleway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4091" y="694459"/>
            <a:ext cx="489787" cy="7915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63521" y="947481"/>
            <a:ext cx="108585" cy="673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" spc="-20" dirty="0">
                <a:solidFill>
                  <a:srgbClr val="FFFFFF"/>
                </a:solidFill>
                <a:latin typeface="Bauhaus 93"/>
                <a:cs typeface="Bauhaus 93"/>
              </a:rPr>
              <a:t>UMSA</a:t>
            </a:r>
            <a:endParaRPr sz="250">
              <a:latin typeface="Bauhaus 93"/>
              <a:cs typeface="Bauhaus 93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281" y="686213"/>
            <a:ext cx="410416" cy="8238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9488" y="688380"/>
            <a:ext cx="830099" cy="83076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841473" y="670476"/>
            <a:ext cx="26670" cy="862965"/>
          </a:xfrm>
          <a:custGeom>
            <a:avLst/>
            <a:gdLst/>
            <a:ahLst/>
            <a:cxnLst/>
            <a:rect l="l" t="t" r="r" b="b"/>
            <a:pathLst>
              <a:path w="26669" h="862965">
                <a:moveTo>
                  <a:pt x="26130" y="0"/>
                </a:moveTo>
                <a:lnTo>
                  <a:pt x="0" y="0"/>
                </a:lnTo>
                <a:lnTo>
                  <a:pt x="0" y="862688"/>
                </a:lnTo>
                <a:lnTo>
                  <a:pt x="26130" y="862688"/>
                </a:lnTo>
                <a:lnTo>
                  <a:pt x="26130" y="0"/>
                </a:lnTo>
                <a:close/>
              </a:path>
            </a:pathLst>
          </a:custGeom>
          <a:solidFill>
            <a:srgbClr val="BE1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Logos</a:t>
            </a:r>
            <a:r>
              <a:rPr spc="-60" dirty="0"/>
              <a:t> </a:t>
            </a:r>
            <a:r>
              <a:rPr spc="-10" dirty="0"/>
              <a:t>participantes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04658" y="6362345"/>
            <a:ext cx="6690359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>
                <a:latin typeface="Arial"/>
                <a:cs typeface="Arial"/>
              </a:rPr>
              <a:t>Foto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Principal del</a:t>
            </a:r>
            <a:r>
              <a:rPr sz="4400" spc="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proyecto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8173" y="10962529"/>
            <a:ext cx="6733540" cy="3855085"/>
          </a:xfrm>
          <a:custGeom>
            <a:avLst/>
            <a:gdLst/>
            <a:ahLst/>
            <a:cxnLst/>
            <a:rect l="l" t="t" r="r" b="b"/>
            <a:pathLst>
              <a:path w="6733540" h="3855084">
                <a:moveTo>
                  <a:pt x="6347184" y="0"/>
                </a:moveTo>
                <a:lnTo>
                  <a:pt x="386069" y="0"/>
                </a:lnTo>
                <a:lnTo>
                  <a:pt x="337641" y="3008"/>
                </a:lnTo>
                <a:lnTo>
                  <a:pt x="291008" y="11790"/>
                </a:lnTo>
                <a:lnTo>
                  <a:pt x="246532" y="25986"/>
                </a:lnTo>
                <a:lnTo>
                  <a:pt x="204575" y="45233"/>
                </a:lnTo>
                <a:lnTo>
                  <a:pt x="165499" y="69170"/>
                </a:lnTo>
                <a:lnTo>
                  <a:pt x="129664" y="97434"/>
                </a:lnTo>
                <a:lnTo>
                  <a:pt x="97434" y="129664"/>
                </a:lnTo>
                <a:lnTo>
                  <a:pt x="69170" y="165499"/>
                </a:lnTo>
                <a:lnTo>
                  <a:pt x="45233" y="204575"/>
                </a:lnTo>
                <a:lnTo>
                  <a:pt x="25986" y="246532"/>
                </a:lnTo>
                <a:lnTo>
                  <a:pt x="11790" y="291008"/>
                </a:lnTo>
                <a:lnTo>
                  <a:pt x="3008" y="337641"/>
                </a:lnTo>
                <a:lnTo>
                  <a:pt x="0" y="386069"/>
                </a:lnTo>
                <a:lnTo>
                  <a:pt x="0" y="3468697"/>
                </a:lnTo>
                <a:lnTo>
                  <a:pt x="3008" y="3517125"/>
                </a:lnTo>
                <a:lnTo>
                  <a:pt x="11790" y="3563758"/>
                </a:lnTo>
                <a:lnTo>
                  <a:pt x="25986" y="3608234"/>
                </a:lnTo>
                <a:lnTo>
                  <a:pt x="45233" y="3650191"/>
                </a:lnTo>
                <a:lnTo>
                  <a:pt x="69170" y="3689268"/>
                </a:lnTo>
                <a:lnTo>
                  <a:pt x="97434" y="3725102"/>
                </a:lnTo>
                <a:lnTo>
                  <a:pt x="129664" y="3757332"/>
                </a:lnTo>
                <a:lnTo>
                  <a:pt x="165499" y="3785597"/>
                </a:lnTo>
                <a:lnTo>
                  <a:pt x="204575" y="3809533"/>
                </a:lnTo>
                <a:lnTo>
                  <a:pt x="246532" y="3828780"/>
                </a:lnTo>
                <a:lnTo>
                  <a:pt x="291008" y="3842976"/>
                </a:lnTo>
                <a:lnTo>
                  <a:pt x="337641" y="3851759"/>
                </a:lnTo>
                <a:lnTo>
                  <a:pt x="386069" y="3854767"/>
                </a:lnTo>
                <a:lnTo>
                  <a:pt x="6347184" y="3854767"/>
                </a:lnTo>
                <a:lnTo>
                  <a:pt x="6395612" y="3851759"/>
                </a:lnTo>
                <a:lnTo>
                  <a:pt x="6442245" y="3842976"/>
                </a:lnTo>
                <a:lnTo>
                  <a:pt x="6486721" y="3828780"/>
                </a:lnTo>
                <a:lnTo>
                  <a:pt x="6528678" y="3809533"/>
                </a:lnTo>
                <a:lnTo>
                  <a:pt x="6567755" y="3785597"/>
                </a:lnTo>
                <a:lnTo>
                  <a:pt x="6603589" y="3757332"/>
                </a:lnTo>
                <a:lnTo>
                  <a:pt x="6635819" y="3725102"/>
                </a:lnTo>
                <a:lnTo>
                  <a:pt x="6664084" y="3689268"/>
                </a:lnTo>
                <a:lnTo>
                  <a:pt x="6688020" y="3650191"/>
                </a:lnTo>
                <a:lnTo>
                  <a:pt x="6707267" y="3608234"/>
                </a:lnTo>
                <a:lnTo>
                  <a:pt x="6721463" y="3563758"/>
                </a:lnTo>
                <a:lnTo>
                  <a:pt x="6730246" y="3517125"/>
                </a:lnTo>
                <a:lnTo>
                  <a:pt x="6733254" y="3468697"/>
                </a:lnTo>
                <a:lnTo>
                  <a:pt x="6733254" y="386069"/>
                </a:lnTo>
                <a:lnTo>
                  <a:pt x="6730246" y="337641"/>
                </a:lnTo>
                <a:lnTo>
                  <a:pt x="6721463" y="291008"/>
                </a:lnTo>
                <a:lnTo>
                  <a:pt x="6707267" y="246532"/>
                </a:lnTo>
                <a:lnTo>
                  <a:pt x="6688020" y="204575"/>
                </a:lnTo>
                <a:lnTo>
                  <a:pt x="6664084" y="165499"/>
                </a:lnTo>
                <a:lnTo>
                  <a:pt x="6635819" y="129664"/>
                </a:lnTo>
                <a:lnTo>
                  <a:pt x="6603589" y="97434"/>
                </a:lnTo>
                <a:lnTo>
                  <a:pt x="6567755" y="69170"/>
                </a:lnTo>
                <a:lnTo>
                  <a:pt x="6528678" y="45233"/>
                </a:lnTo>
                <a:lnTo>
                  <a:pt x="6486721" y="25986"/>
                </a:lnTo>
                <a:lnTo>
                  <a:pt x="6442245" y="11790"/>
                </a:lnTo>
                <a:lnTo>
                  <a:pt x="6395612" y="3008"/>
                </a:lnTo>
                <a:lnTo>
                  <a:pt x="6347184" y="0"/>
                </a:lnTo>
                <a:close/>
              </a:path>
            </a:pathLst>
          </a:custGeom>
          <a:solidFill>
            <a:srgbClr val="F7E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99063" y="14986747"/>
            <a:ext cx="6733540" cy="3462020"/>
          </a:xfrm>
          <a:custGeom>
            <a:avLst/>
            <a:gdLst/>
            <a:ahLst/>
            <a:cxnLst/>
            <a:rect l="l" t="t" r="r" b="b"/>
            <a:pathLst>
              <a:path w="6733540" h="3462019">
                <a:moveTo>
                  <a:pt x="6347184" y="0"/>
                </a:moveTo>
                <a:lnTo>
                  <a:pt x="386069" y="0"/>
                </a:lnTo>
                <a:lnTo>
                  <a:pt x="337641" y="3008"/>
                </a:lnTo>
                <a:lnTo>
                  <a:pt x="291008" y="11790"/>
                </a:lnTo>
                <a:lnTo>
                  <a:pt x="246532" y="25986"/>
                </a:lnTo>
                <a:lnTo>
                  <a:pt x="204575" y="45233"/>
                </a:lnTo>
                <a:lnTo>
                  <a:pt x="165499" y="69170"/>
                </a:lnTo>
                <a:lnTo>
                  <a:pt x="129664" y="97434"/>
                </a:lnTo>
                <a:lnTo>
                  <a:pt x="97434" y="129664"/>
                </a:lnTo>
                <a:lnTo>
                  <a:pt x="69170" y="165499"/>
                </a:lnTo>
                <a:lnTo>
                  <a:pt x="45233" y="204575"/>
                </a:lnTo>
                <a:lnTo>
                  <a:pt x="25986" y="246532"/>
                </a:lnTo>
                <a:lnTo>
                  <a:pt x="11790" y="291008"/>
                </a:lnTo>
                <a:lnTo>
                  <a:pt x="3008" y="337641"/>
                </a:lnTo>
                <a:lnTo>
                  <a:pt x="0" y="386069"/>
                </a:lnTo>
                <a:lnTo>
                  <a:pt x="0" y="3075704"/>
                </a:lnTo>
                <a:lnTo>
                  <a:pt x="3008" y="3124132"/>
                </a:lnTo>
                <a:lnTo>
                  <a:pt x="11790" y="3170765"/>
                </a:lnTo>
                <a:lnTo>
                  <a:pt x="25986" y="3215241"/>
                </a:lnTo>
                <a:lnTo>
                  <a:pt x="45233" y="3257198"/>
                </a:lnTo>
                <a:lnTo>
                  <a:pt x="69170" y="3296275"/>
                </a:lnTo>
                <a:lnTo>
                  <a:pt x="97434" y="3332109"/>
                </a:lnTo>
                <a:lnTo>
                  <a:pt x="129664" y="3364339"/>
                </a:lnTo>
                <a:lnTo>
                  <a:pt x="165499" y="3392603"/>
                </a:lnTo>
                <a:lnTo>
                  <a:pt x="204575" y="3416540"/>
                </a:lnTo>
                <a:lnTo>
                  <a:pt x="246532" y="3435787"/>
                </a:lnTo>
                <a:lnTo>
                  <a:pt x="291008" y="3449983"/>
                </a:lnTo>
                <a:lnTo>
                  <a:pt x="337641" y="3458766"/>
                </a:lnTo>
                <a:lnTo>
                  <a:pt x="386069" y="3461774"/>
                </a:lnTo>
                <a:lnTo>
                  <a:pt x="6347184" y="3461774"/>
                </a:lnTo>
                <a:lnTo>
                  <a:pt x="6395612" y="3458766"/>
                </a:lnTo>
                <a:lnTo>
                  <a:pt x="6442245" y="3449983"/>
                </a:lnTo>
                <a:lnTo>
                  <a:pt x="6486721" y="3435787"/>
                </a:lnTo>
                <a:lnTo>
                  <a:pt x="6528678" y="3416540"/>
                </a:lnTo>
                <a:lnTo>
                  <a:pt x="6567755" y="3392603"/>
                </a:lnTo>
                <a:lnTo>
                  <a:pt x="6603589" y="3364339"/>
                </a:lnTo>
                <a:lnTo>
                  <a:pt x="6635819" y="3332109"/>
                </a:lnTo>
                <a:lnTo>
                  <a:pt x="6664084" y="3296275"/>
                </a:lnTo>
                <a:lnTo>
                  <a:pt x="6688020" y="3257198"/>
                </a:lnTo>
                <a:lnTo>
                  <a:pt x="6707267" y="3215241"/>
                </a:lnTo>
                <a:lnTo>
                  <a:pt x="6721463" y="3170765"/>
                </a:lnTo>
                <a:lnTo>
                  <a:pt x="6730246" y="3124132"/>
                </a:lnTo>
                <a:lnTo>
                  <a:pt x="6733254" y="3075704"/>
                </a:lnTo>
                <a:lnTo>
                  <a:pt x="6733254" y="386069"/>
                </a:lnTo>
                <a:lnTo>
                  <a:pt x="6730246" y="337641"/>
                </a:lnTo>
                <a:lnTo>
                  <a:pt x="6721463" y="291008"/>
                </a:lnTo>
                <a:lnTo>
                  <a:pt x="6707267" y="246532"/>
                </a:lnTo>
                <a:lnTo>
                  <a:pt x="6688020" y="204575"/>
                </a:lnTo>
                <a:lnTo>
                  <a:pt x="6664084" y="165499"/>
                </a:lnTo>
                <a:lnTo>
                  <a:pt x="6635819" y="129664"/>
                </a:lnTo>
                <a:lnTo>
                  <a:pt x="6603589" y="97434"/>
                </a:lnTo>
                <a:lnTo>
                  <a:pt x="6567755" y="69170"/>
                </a:lnTo>
                <a:lnTo>
                  <a:pt x="6528678" y="45233"/>
                </a:lnTo>
                <a:lnTo>
                  <a:pt x="6486721" y="25986"/>
                </a:lnTo>
                <a:lnTo>
                  <a:pt x="6442245" y="11790"/>
                </a:lnTo>
                <a:lnTo>
                  <a:pt x="6395612" y="3008"/>
                </a:lnTo>
                <a:lnTo>
                  <a:pt x="6347184" y="0"/>
                </a:lnTo>
                <a:close/>
              </a:path>
            </a:pathLst>
          </a:custGeom>
          <a:solidFill>
            <a:srgbClr val="F7E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8173" y="14986747"/>
            <a:ext cx="6733540" cy="3462020"/>
          </a:xfrm>
          <a:custGeom>
            <a:avLst/>
            <a:gdLst/>
            <a:ahLst/>
            <a:cxnLst/>
            <a:rect l="l" t="t" r="r" b="b"/>
            <a:pathLst>
              <a:path w="6733540" h="3462019">
                <a:moveTo>
                  <a:pt x="6347184" y="0"/>
                </a:moveTo>
                <a:lnTo>
                  <a:pt x="386069" y="0"/>
                </a:lnTo>
                <a:lnTo>
                  <a:pt x="337641" y="3008"/>
                </a:lnTo>
                <a:lnTo>
                  <a:pt x="291008" y="11790"/>
                </a:lnTo>
                <a:lnTo>
                  <a:pt x="246532" y="25986"/>
                </a:lnTo>
                <a:lnTo>
                  <a:pt x="204575" y="45233"/>
                </a:lnTo>
                <a:lnTo>
                  <a:pt x="165499" y="69170"/>
                </a:lnTo>
                <a:lnTo>
                  <a:pt x="129664" y="97434"/>
                </a:lnTo>
                <a:lnTo>
                  <a:pt x="97434" y="129664"/>
                </a:lnTo>
                <a:lnTo>
                  <a:pt x="69170" y="165499"/>
                </a:lnTo>
                <a:lnTo>
                  <a:pt x="45233" y="204575"/>
                </a:lnTo>
                <a:lnTo>
                  <a:pt x="25986" y="246532"/>
                </a:lnTo>
                <a:lnTo>
                  <a:pt x="11790" y="291008"/>
                </a:lnTo>
                <a:lnTo>
                  <a:pt x="3008" y="337641"/>
                </a:lnTo>
                <a:lnTo>
                  <a:pt x="0" y="386069"/>
                </a:lnTo>
                <a:lnTo>
                  <a:pt x="0" y="3075704"/>
                </a:lnTo>
                <a:lnTo>
                  <a:pt x="3008" y="3124132"/>
                </a:lnTo>
                <a:lnTo>
                  <a:pt x="11790" y="3170765"/>
                </a:lnTo>
                <a:lnTo>
                  <a:pt x="25986" y="3215241"/>
                </a:lnTo>
                <a:lnTo>
                  <a:pt x="45233" y="3257198"/>
                </a:lnTo>
                <a:lnTo>
                  <a:pt x="69170" y="3296275"/>
                </a:lnTo>
                <a:lnTo>
                  <a:pt x="97434" y="3332109"/>
                </a:lnTo>
                <a:lnTo>
                  <a:pt x="129664" y="3364339"/>
                </a:lnTo>
                <a:lnTo>
                  <a:pt x="165499" y="3392603"/>
                </a:lnTo>
                <a:lnTo>
                  <a:pt x="204575" y="3416540"/>
                </a:lnTo>
                <a:lnTo>
                  <a:pt x="246532" y="3435787"/>
                </a:lnTo>
                <a:lnTo>
                  <a:pt x="291008" y="3449983"/>
                </a:lnTo>
                <a:lnTo>
                  <a:pt x="337641" y="3458766"/>
                </a:lnTo>
                <a:lnTo>
                  <a:pt x="386069" y="3461774"/>
                </a:lnTo>
                <a:lnTo>
                  <a:pt x="6347184" y="3461774"/>
                </a:lnTo>
                <a:lnTo>
                  <a:pt x="6395612" y="3458766"/>
                </a:lnTo>
                <a:lnTo>
                  <a:pt x="6442245" y="3449983"/>
                </a:lnTo>
                <a:lnTo>
                  <a:pt x="6486721" y="3435787"/>
                </a:lnTo>
                <a:lnTo>
                  <a:pt x="6528678" y="3416540"/>
                </a:lnTo>
                <a:lnTo>
                  <a:pt x="6567755" y="3392603"/>
                </a:lnTo>
                <a:lnTo>
                  <a:pt x="6603589" y="3364339"/>
                </a:lnTo>
                <a:lnTo>
                  <a:pt x="6635819" y="3332109"/>
                </a:lnTo>
                <a:lnTo>
                  <a:pt x="6664084" y="3296275"/>
                </a:lnTo>
                <a:lnTo>
                  <a:pt x="6688020" y="3257198"/>
                </a:lnTo>
                <a:lnTo>
                  <a:pt x="6707267" y="3215241"/>
                </a:lnTo>
                <a:lnTo>
                  <a:pt x="6721463" y="3170765"/>
                </a:lnTo>
                <a:lnTo>
                  <a:pt x="6730246" y="3124132"/>
                </a:lnTo>
                <a:lnTo>
                  <a:pt x="6733254" y="3075704"/>
                </a:lnTo>
                <a:lnTo>
                  <a:pt x="6733254" y="386069"/>
                </a:lnTo>
                <a:lnTo>
                  <a:pt x="6730246" y="337641"/>
                </a:lnTo>
                <a:lnTo>
                  <a:pt x="6721463" y="291008"/>
                </a:lnTo>
                <a:lnTo>
                  <a:pt x="6707267" y="246532"/>
                </a:lnTo>
                <a:lnTo>
                  <a:pt x="6688020" y="204575"/>
                </a:lnTo>
                <a:lnTo>
                  <a:pt x="6664084" y="165499"/>
                </a:lnTo>
                <a:lnTo>
                  <a:pt x="6635819" y="129664"/>
                </a:lnTo>
                <a:lnTo>
                  <a:pt x="6603589" y="97434"/>
                </a:lnTo>
                <a:lnTo>
                  <a:pt x="6567755" y="69170"/>
                </a:lnTo>
                <a:lnTo>
                  <a:pt x="6528678" y="45233"/>
                </a:lnTo>
                <a:lnTo>
                  <a:pt x="6486721" y="25986"/>
                </a:lnTo>
                <a:lnTo>
                  <a:pt x="6442245" y="11790"/>
                </a:lnTo>
                <a:lnTo>
                  <a:pt x="6395612" y="3008"/>
                </a:lnTo>
                <a:lnTo>
                  <a:pt x="6347184" y="0"/>
                </a:lnTo>
                <a:close/>
              </a:path>
            </a:pathLst>
          </a:custGeom>
          <a:solidFill>
            <a:srgbClr val="D9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08346" y="10962529"/>
            <a:ext cx="6715125" cy="3855085"/>
          </a:xfrm>
          <a:custGeom>
            <a:avLst/>
            <a:gdLst/>
            <a:ahLst/>
            <a:cxnLst/>
            <a:rect l="l" t="t" r="r" b="b"/>
            <a:pathLst>
              <a:path w="6715125" h="3855084">
                <a:moveTo>
                  <a:pt x="6328617" y="0"/>
                </a:moveTo>
                <a:lnTo>
                  <a:pt x="386075" y="0"/>
                </a:lnTo>
                <a:lnTo>
                  <a:pt x="337647" y="3008"/>
                </a:lnTo>
                <a:lnTo>
                  <a:pt x="291014" y="11790"/>
                </a:lnTo>
                <a:lnTo>
                  <a:pt x="246538" y="25986"/>
                </a:lnTo>
                <a:lnTo>
                  <a:pt x="204580" y="45233"/>
                </a:lnTo>
                <a:lnTo>
                  <a:pt x="165503" y="69170"/>
                </a:lnTo>
                <a:lnTo>
                  <a:pt x="129668" y="97434"/>
                </a:lnTo>
                <a:lnTo>
                  <a:pt x="97437" y="129664"/>
                </a:lnTo>
                <a:lnTo>
                  <a:pt x="69172" y="165499"/>
                </a:lnTo>
                <a:lnTo>
                  <a:pt x="45235" y="204575"/>
                </a:lnTo>
                <a:lnTo>
                  <a:pt x="25987" y="246532"/>
                </a:lnTo>
                <a:lnTo>
                  <a:pt x="11791" y="291008"/>
                </a:lnTo>
                <a:lnTo>
                  <a:pt x="3008" y="337641"/>
                </a:lnTo>
                <a:lnTo>
                  <a:pt x="0" y="386069"/>
                </a:lnTo>
                <a:lnTo>
                  <a:pt x="0" y="3468697"/>
                </a:lnTo>
                <a:lnTo>
                  <a:pt x="3008" y="3517125"/>
                </a:lnTo>
                <a:lnTo>
                  <a:pt x="11791" y="3563758"/>
                </a:lnTo>
                <a:lnTo>
                  <a:pt x="25987" y="3608234"/>
                </a:lnTo>
                <a:lnTo>
                  <a:pt x="45235" y="3650191"/>
                </a:lnTo>
                <a:lnTo>
                  <a:pt x="69172" y="3689268"/>
                </a:lnTo>
                <a:lnTo>
                  <a:pt x="97437" y="3725102"/>
                </a:lnTo>
                <a:lnTo>
                  <a:pt x="129668" y="3757332"/>
                </a:lnTo>
                <a:lnTo>
                  <a:pt x="165503" y="3785597"/>
                </a:lnTo>
                <a:lnTo>
                  <a:pt x="204580" y="3809533"/>
                </a:lnTo>
                <a:lnTo>
                  <a:pt x="246538" y="3828780"/>
                </a:lnTo>
                <a:lnTo>
                  <a:pt x="291014" y="3842976"/>
                </a:lnTo>
                <a:lnTo>
                  <a:pt x="337647" y="3851759"/>
                </a:lnTo>
                <a:lnTo>
                  <a:pt x="386075" y="3854767"/>
                </a:lnTo>
                <a:lnTo>
                  <a:pt x="6328617" y="3854767"/>
                </a:lnTo>
                <a:lnTo>
                  <a:pt x="6377045" y="3851759"/>
                </a:lnTo>
                <a:lnTo>
                  <a:pt x="6423678" y="3842976"/>
                </a:lnTo>
                <a:lnTo>
                  <a:pt x="6468153" y="3828780"/>
                </a:lnTo>
                <a:lnTo>
                  <a:pt x="6510111" y="3809533"/>
                </a:lnTo>
                <a:lnTo>
                  <a:pt x="6549187" y="3785597"/>
                </a:lnTo>
                <a:lnTo>
                  <a:pt x="6585021" y="3757332"/>
                </a:lnTo>
                <a:lnTo>
                  <a:pt x="6617252" y="3725102"/>
                </a:lnTo>
                <a:lnTo>
                  <a:pt x="6645516" y="3689268"/>
                </a:lnTo>
                <a:lnTo>
                  <a:pt x="6669453" y="3650191"/>
                </a:lnTo>
                <a:lnTo>
                  <a:pt x="6688700" y="3608234"/>
                </a:lnTo>
                <a:lnTo>
                  <a:pt x="6702896" y="3563758"/>
                </a:lnTo>
                <a:lnTo>
                  <a:pt x="6711678" y="3517125"/>
                </a:lnTo>
                <a:lnTo>
                  <a:pt x="6714686" y="3468697"/>
                </a:lnTo>
                <a:lnTo>
                  <a:pt x="6714686" y="386069"/>
                </a:lnTo>
                <a:lnTo>
                  <a:pt x="6711678" y="337641"/>
                </a:lnTo>
                <a:lnTo>
                  <a:pt x="6702896" y="291008"/>
                </a:lnTo>
                <a:lnTo>
                  <a:pt x="6688700" y="246532"/>
                </a:lnTo>
                <a:lnTo>
                  <a:pt x="6669453" y="204575"/>
                </a:lnTo>
                <a:lnTo>
                  <a:pt x="6645516" y="165499"/>
                </a:lnTo>
                <a:lnTo>
                  <a:pt x="6617252" y="129664"/>
                </a:lnTo>
                <a:lnTo>
                  <a:pt x="6585021" y="97434"/>
                </a:lnTo>
                <a:lnTo>
                  <a:pt x="6549187" y="69170"/>
                </a:lnTo>
                <a:lnTo>
                  <a:pt x="6510111" y="45233"/>
                </a:lnTo>
                <a:lnTo>
                  <a:pt x="6468153" y="25986"/>
                </a:lnTo>
                <a:lnTo>
                  <a:pt x="6423678" y="11790"/>
                </a:lnTo>
                <a:lnTo>
                  <a:pt x="6377045" y="3008"/>
                </a:lnTo>
                <a:lnTo>
                  <a:pt x="6328617" y="0"/>
                </a:lnTo>
                <a:close/>
              </a:path>
            </a:pathLst>
          </a:custGeom>
          <a:solidFill>
            <a:srgbClr val="D9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8174" y="9336259"/>
            <a:ext cx="13624560" cy="1469390"/>
          </a:xfrm>
          <a:custGeom>
            <a:avLst/>
            <a:gdLst/>
            <a:ahLst/>
            <a:cxnLst/>
            <a:rect l="l" t="t" r="r" b="b"/>
            <a:pathLst>
              <a:path w="13624560" h="1469390">
                <a:moveTo>
                  <a:pt x="13233592" y="0"/>
                </a:moveTo>
                <a:lnTo>
                  <a:pt x="390551" y="0"/>
                </a:lnTo>
                <a:lnTo>
                  <a:pt x="341561" y="3042"/>
                </a:lnTo>
                <a:lnTo>
                  <a:pt x="294386" y="11927"/>
                </a:lnTo>
                <a:lnTo>
                  <a:pt x="249394" y="26288"/>
                </a:lnTo>
                <a:lnTo>
                  <a:pt x="206950" y="45758"/>
                </a:lnTo>
                <a:lnTo>
                  <a:pt x="167420" y="69973"/>
                </a:lnTo>
                <a:lnTo>
                  <a:pt x="131169" y="98565"/>
                </a:lnTo>
                <a:lnTo>
                  <a:pt x="98565" y="131169"/>
                </a:lnTo>
                <a:lnTo>
                  <a:pt x="69973" y="167420"/>
                </a:lnTo>
                <a:lnTo>
                  <a:pt x="45758" y="206950"/>
                </a:lnTo>
                <a:lnTo>
                  <a:pt x="26288" y="249394"/>
                </a:lnTo>
                <a:lnTo>
                  <a:pt x="11927" y="294386"/>
                </a:lnTo>
                <a:lnTo>
                  <a:pt x="3042" y="341561"/>
                </a:lnTo>
                <a:lnTo>
                  <a:pt x="0" y="390551"/>
                </a:lnTo>
                <a:lnTo>
                  <a:pt x="0" y="1078432"/>
                </a:lnTo>
                <a:lnTo>
                  <a:pt x="3042" y="1127423"/>
                </a:lnTo>
                <a:lnTo>
                  <a:pt x="11927" y="1174597"/>
                </a:lnTo>
                <a:lnTo>
                  <a:pt x="26288" y="1219589"/>
                </a:lnTo>
                <a:lnTo>
                  <a:pt x="45758" y="1262034"/>
                </a:lnTo>
                <a:lnTo>
                  <a:pt x="69973" y="1301564"/>
                </a:lnTo>
                <a:lnTo>
                  <a:pt x="98565" y="1337814"/>
                </a:lnTo>
                <a:lnTo>
                  <a:pt x="131169" y="1370418"/>
                </a:lnTo>
                <a:lnTo>
                  <a:pt x="167420" y="1399011"/>
                </a:lnTo>
                <a:lnTo>
                  <a:pt x="206950" y="1423225"/>
                </a:lnTo>
                <a:lnTo>
                  <a:pt x="249394" y="1442696"/>
                </a:lnTo>
                <a:lnTo>
                  <a:pt x="294386" y="1457056"/>
                </a:lnTo>
                <a:lnTo>
                  <a:pt x="341561" y="1465941"/>
                </a:lnTo>
                <a:lnTo>
                  <a:pt x="390551" y="1468984"/>
                </a:lnTo>
                <a:lnTo>
                  <a:pt x="13233592" y="1468984"/>
                </a:lnTo>
                <a:lnTo>
                  <a:pt x="13282582" y="1465941"/>
                </a:lnTo>
                <a:lnTo>
                  <a:pt x="13329756" y="1457056"/>
                </a:lnTo>
                <a:lnTo>
                  <a:pt x="13374749" y="1442696"/>
                </a:lnTo>
                <a:lnTo>
                  <a:pt x="13417193" y="1423225"/>
                </a:lnTo>
                <a:lnTo>
                  <a:pt x="13456723" y="1399011"/>
                </a:lnTo>
                <a:lnTo>
                  <a:pt x="13492974" y="1370418"/>
                </a:lnTo>
                <a:lnTo>
                  <a:pt x="13525578" y="1337814"/>
                </a:lnTo>
                <a:lnTo>
                  <a:pt x="13554170" y="1301564"/>
                </a:lnTo>
                <a:lnTo>
                  <a:pt x="13578385" y="1262034"/>
                </a:lnTo>
                <a:lnTo>
                  <a:pt x="13597855" y="1219589"/>
                </a:lnTo>
                <a:lnTo>
                  <a:pt x="13612216" y="1174597"/>
                </a:lnTo>
                <a:lnTo>
                  <a:pt x="13621101" y="1127423"/>
                </a:lnTo>
                <a:lnTo>
                  <a:pt x="13624143" y="1078432"/>
                </a:lnTo>
                <a:lnTo>
                  <a:pt x="13624143" y="390551"/>
                </a:lnTo>
                <a:lnTo>
                  <a:pt x="13621101" y="341561"/>
                </a:lnTo>
                <a:lnTo>
                  <a:pt x="13612216" y="294386"/>
                </a:lnTo>
                <a:lnTo>
                  <a:pt x="13597855" y="249394"/>
                </a:lnTo>
                <a:lnTo>
                  <a:pt x="13578385" y="206950"/>
                </a:lnTo>
                <a:lnTo>
                  <a:pt x="13554170" y="167420"/>
                </a:lnTo>
                <a:lnTo>
                  <a:pt x="13525578" y="131169"/>
                </a:lnTo>
                <a:lnTo>
                  <a:pt x="13492974" y="98565"/>
                </a:lnTo>
                <a:lnTo>
                  <a:pt x="13456723" y="69973"/>
                </a:lnTo>
                <a:lnTo>
                  <a:pt x="13417193" y="45758"/>
                </a:lnTo>
                <a:lnTo>
                  <a:pt x="13374749" y="26288"/>
                </a:lnTo>
                <a:lnTo>
                  <a:pt x="13329756" y="11927"/>
                </a:lnTo>
                <a:lnTo>
                  <a:pt x="13282582" y="3042"/>
                </a:lnTo>
                <a:lnTo>
                  <a:pt x="13233592" y="0"/>
                </a:lnTo>
                <a:close/>
              </a:path>
            </a:pathLst>
          </a:custGeom>
          <a:solidFill>
            <a:srgbClr val="C0E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23615" y="9366250"/>
            <a:ext cx="6412230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2900" b="1" dirty="0">
                <a:solidFill>
                  <a:srgbClr val="7030A0"/>
                </a:solidFill>
                <a:latin typeface="Arial"/>
                <a:cs typeface="Arial"/>
              </a:rPr>
              <a:t>¿Por qué te debe importar esto?</a:t>
            </a:r>
            <a:endParaRPr sz="29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8173" y="18636821"/>
            <a:ext cx="13615035" cy="1362552"/>
          </a:xfrm>
          <a:prstGeom prst="rect">
            <a:avLst/>
          </a:prstGeom>
          <a:solidFill>
            <a:srgbClr val="BCFFC5"/>
          </a:solidFill>
        </p:spPr>
        <p:txBody>
          <a:bodyPr vert="horz" wrap="square" lIns="0" tIns="114935" rIns="0" bIns="0" rtlCol="0">
            <a:spAutoFit/>
          </a:bodyPr>
          <a:lstStyle/>
          <a:p>
            <a:pPr marL="266700" algn="l">
              <a:spcBef>
                <a:spcPts val="905"/>
              </a:spcBef>
            </a:pPr>
            <a:r>
              <a:rPr lang="es-BO" sz="2400" dirty="0">
                <a:latin typeface="Arial"/>
                <a:cs typeface="Arial"/>
              </a:rPr>
              <a:t>Nombre</a:t>
            </a:r>
            <a:r>
              <a:rPr lang="es-BO" sz="2400" spc="-15" dirty="0">
                <a:latin typeface="Arial"/>
                <a:cs typeface="Arial"/>
              </a:rPr>
              <a:t> </a:t>
            </a:r>
            <a:r>
              <a:rPr lang="es-BO" sz="2400" dirty="0">
                <a:latin typeface="Arial"/>
                <a:cs typeface="Arial"/>
              </a:rPr>
              <a:t>de</a:t>
            </a:r>
            <a:r>
              <a:rPr lang="es-BO" sz="2400" spc="-15" dirty="0">
                <a:latin typeface="Arial"/>
                <a:cs typeface="Arial"/>
              </a:rPr>
              <a:t> </a:t>
            </a:r>
            <a:r>
              <a:rPr lang="es-BO" sz="2400" dirty="0">
                <a:latin typeface="Arial"/>
                <a:cs typeface="Arial"/>
              </a:rPr>
              <a:t>autores</a:t>
            </a:r>
            <a:r>
              <a:rPr lang="es-BO" sz="2400" spc="-15" dirty="0">
                <a:latin typeface="Arial"/>
                <a:cs typeface="Arial"/>
              </a:rPr>
              <a:t> </a:t>
            </a:r>
            <a:r>
              <a:rPr lang="es-BO" sz="2400" dirty="0">
                <a:latin typeface="Arial"/>
                <a:cs typeface="Arial"/>
              </a:rPr>
              <a:t>y</a:t>
            </a:r>
            <a:r>
              <a:rPr lang="es-BO" sz="2400" spc="-15" dirty="0">
                <a:latin typeface="Arial"/>
                <a:cs typeface="Arial"/>
              </a:rPr>
              <a:t> </a:t>
            </a:r>
            <a:r>
              <a:rPr lang="es-BO" sz="2400" spc="-10" dirty="0">
                <a:latin typeface="Arial"/>
                <a:cs typeface="Arial"/>
              </a:rPr>
              <a:t>participantes</a:t>
            </a:r>
            <a:endParaRPr lang="es-BO" sz="24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905"/>
              </a:spcBef>
            </a:pPr>
            <a:r>
              <a:rPr sz="2100" dirty="0" err="1">
                <a:latin typeface="Arial"/>
                <a:cs typeface="Arial"/>
              </a:rPr>
              <a:t>Correos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y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10" dirty="0" err="1">
                <a:latin typeface="Arial"/>
                <a:cs typeface="Arial"/>
              </a:rPr>
              <a:t>contactos</a:t>
            </a:r>
            <a:endParaRPr lang="es-BO" sz="2100" spc="-1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905"/>
              </a:spcBef>
            </a:pPr>
            <a:endParaRPr sz="21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19697" y="155629"/>
            <a:ext cx="3686223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1600" dirty="0">
                <a:latin typeface="Myriad Pro"/>
                <a:cs typeface="Myriad Pro"/>
              </a:rPr>
              <a:t>Logos</a:t>
            </a:r>
            <a:r>
              <a:rPr sz="1600" spc="-50" dirty="0">
                <a:latin typeface="Myriad Pro"/>
                <a:cs typeface="Myriad Pro"/>
              </a:rPr>
              <a:t> </a:t>
            </a:r>
            <a:r>
              <a:rPr sz="1600" spc="-10" dirty="0">
                <a:latin typeface="Myriad Pro"/>
                <a:cs typeface="Myriad Pro"/>
              </a:rPr>
              <a:t>institucionales</a:t>
            </a:r>
            <a:endParaRPr sz="1600" dirty="0">
              <a:latin typeface="Myriad Pro"/>
              <a:cs typeface="Myriad Pr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75966" y="169273"/>
            <a:ext cx="73025" cy="1573530"/>
          </a:xfrm>
          <a:custGeom>
            <a:avLst/>
            <a:gdLst/>
            <a:ahLst/>
            <a:cxnLst/>
            <a:rect l="l" t="t" r="r" b="b"/>
            <a:pathLst>
              <a:path w="73025" h="1573530">
                <a:moveTo>
                  <a:pt x="72794" y="0"/>
                </a:moveTo>
                <a:lnTo>
                  <a:pt x="0" y="0"/>
                </a:lnTo>
                <a:lnTo>
                  <a:pt x="0" y="1573223"/>
                </a:lnTo>
                <a:lnTo>
                  <a:pt x="72794" y="1573223"/>
                </a:lnTo>
                <a:lnTo>
                  <a:pt x="72794" y="0"/>
                </a:lnTo>
                <a:close/>
              </a:path>
            </a:pathLst>
          </a:custGeom>
          <a:solidFill>
            <a:srgbClr val="93F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27368083-CEC1-5FF4-8E0D-1672897AB816}"/>
              </a:ext>
            </a:extLst>
          </p:cNvPr>
          <p:cNvSpPr txBox="1">
            <a:spLocks/>
          </p:cNvSpPr>
          <p:nvPr/>
        </p:nvSpPr>
        <p:spPr>
          <a:xfrm>
            <a:off x="2346646" y="2050743"/>
            <a:ext cx="9338092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s-BO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DEL PROYECTO</a:t>
            </a:r>
            <a:endParaRPr lang="es-BO" b="1" spc="-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A75AB4BB-807E-B637-EBEE-D9C427C7EBAA}"/>
              </a:ext>
            </a:extLst>
          </p:cNvPr>
          <p:cNvSpPr txBox="1">
            <a:spLocks/>
          </p:cNvSpPr>
          <p:nvPr/>
        </p:nvSpPr>
        <p:spPr>
          <a:xfrm>
            <a:off x="3463410" y="3005155"/>
            <a:ext cx="708128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marR="374650" algn="ctr">
              <a:lnSpc>
                <a:spcPct val="100000"/>
              </a:lnSpc>
              <a:spcBef>
                <a:spcPts val="930"/>
              </a:spcBef>
            </a:pPr>
            <a:r>
              <a:rPr lang="es-BO" sz="2400" dirty="0">
                <a:latin typeface="Arial"/>
                <a:cs typeface="Arial"/>
              </a:rPr>
              <a:t>Subtítulo (si fuera </a:t>
            </a:r>
            <a:r>
              <a:rPr lang="es-BO" sz="2400" spc="-10" dirty="0">
                <a:latin typeface="Arial"/>
                <a:cs typeface="Arial"/>
              </a:rPr>
              <a:t>necesario)</a:t>
            </a:r>
            <a:endParaRPr lang="es-BO" sz="2400" dirty="0">
              <a:latin typeface="Arial"/>
              <a:cs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D6AED07-B1C3-3878-9CFA-DE996045B345}"/>
              </a:ext>
            </a:extLst>
          </p:cNvPr>
          <p:cNvSpPr txBox="1"/>
          <p:nvPr/>
        </p:nvSpPr>
        <p:spPr>
          <a:xfrm>
            <a:off x="386065" y="9823450"/>
            <a:ext cx="13259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ES" dirty="0"/>
              <a:t> </a:t>
            </a:r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ES" dirty="0"/>
              <a:t> </a:t>
            </a:r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.</a:t>
            </a:r>
            <a:endParaRPr lang="es-ES" dirty="0"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D0725A02-435D-41C1-8B8F-EEDA1B3796CF}"/>
              </a:ext>
            </a:extLst>
          </p:cNvPr>
          <p:cNvSpPr txBox="1"/>
          <p:nvPr/>
        </p:nvSpPr>
        <p:spPr>
          <a:xfrm>
            <a:off x="417500" y="11126304"/>
            <a:ext cx="6412230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es-ES" sz="2900" b="1" dirty="0">
                <a:solidFill>
                  <a:srgbClr val="7030A0"/>
                </a:solidFill>
                <a:latin typeface="Arial"/>
                <a:cs typeface="Arial"/>
              </a:rPr>
              <a:t>Introducción</a:t>
            </a:r>
            <a:endParaRPr sz="29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024" name="CuadroTexto 1023">
            <a:extLst>
              <a:ext uri="{FF2B5EF4-FFF2-40B4-BE49-F238E27FC236}">
                <a16:creationId xmlns:a16="http://schemas.microsoft.com/office/drawing/2014/main" id="{08598CE6-74EA-34C5-7294-0D70546C0094}"/>
              </a:ext>
            </a:extLst>
          </p:cNvPr>
          <p:cNvSpPr txBox="1"/>
          <p:nvPr/>
        </p:nvSpPr>
        <p:spPr>
          <a:xfrm>
            <a:off x="331346" y="11728209"/>
            <a:ext cx="6498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ES" dirty="0"/>
              <a:t> </a:t>
            </a:r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ES" dirty="0"/>
              <a:t> </a:t>
            </a:r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.</a:t>
            </a:r>
            <a:endParaRPr lang="es-ES" dirty="0"/>
          </a:p>
        </p:txBody>
      </p:sp>
      <p:sp>
        <p:nvSpPr>
          <p:cNvPr id="1025" name="object 17">
            <a:extLst>
              <a:ext uri="{FF2B5EF4-FFF2-40B4-BE49-F238E27FC236}">
                <a16:creationId xmlns:a16="http://schemas.microsoft.com/office/drawing/2014/main" id="{067618EC-427B-6AE3-3C10-B5E1899BE5ED}"/>
              </a:ext>
            </a:extLst>
          </p:cNvPr>
          <p:cNvSpPr txBox="1"/>
          <p:nvPr/>
        </p:nvSpPr>
        <p:spPr>
          <a:xfrm>
            <a:off x="417500" y="15254172"/>
            <a:ext cx="6412230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es-ES" sz="2900" b="1" dirty="0">
                <a:solidFill>
                  <a:srgbClr val="7030A0"/>
                </a:solidFill>
                <a:latin typeface="Arial"/>
                <a:cs typeface="Arial"/>
              </a:rPr>
              <a:t>Objetivo general</a:t>
            </a:r>
            <a:endParaRPr sz="29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027" name="CuadroTexto 1026">
            <a:extLst>
              <a:ext uri="{FF2B5EF4-FFF2-40B4-BE49-F238E27FC236}">
                <a16:creationId xmlns:a16="http://schemas.microsoft.com/office/drawing/2014/main" id="{DEBB5432-108C-9E58-651E-1ABB0B123C6D}"/>
              </a:ext>
            </a:extLst>
          </p:cNvPr>
          <p:cNvSpPr txBox="1"/>
          <p:nvPr/>
        </p:nvSpPr>
        <p:spPr>
          <a:xfrm>
            <a:off x="331346" y="15856077"/>
            <a:ext cx="6498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ES" dirty="0"/>
              <a:t> </a:t>
            </a:r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ES" dirty="0"/>
              <a:t> </a:t>
            </a:r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.</a:t>
            </a:r>
            <a:endParaRPr lang="es-ES" dirty="0"/>
          </a:p>
        </p:txBody>
      </p:sp>
      <p:sp>
        <p:nvSpPr>
          <p:cNvPr id="1028" name="object 17">
            <a:extLst>
              <a:ext uri="{FF2B5EF4-FFF2-40B4-BE49-F238E27FC236}">
                <a16:creationId xmlns:a16="http://schemas.microsoft.com/office/drawing/2014/main" id="{A9D7CEC0-AD52-001C-5248-0EC97C4F8F10}"/>
              </a:ext>
            </a:extLst>
          </p:cNvPr>
          <p:cNvSpPr txBox="1"/>
          <p:nvPr/>
        </p:nvSpPr>
        <p:spPr>
          <a:xfrm>
            <a:off x="7264524" y="11126304"/>
            <a:ext cx="6412230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es-ES" sz="2900" b="1" dirty="0">
                <a:solidFill>
                  <a:srgbClr val="7030A0"/>
                </a:solidFill>
                <a:latin typeface="Arial"/>
                <a:cs typeface="Arial"/>
              </a:rPr>
              <a:t>Metodología</a:t>
            </a:r>
            <a:endParaRPr sz="29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029" name="CuadroTexto 1028">
            <a:extLst>
              <a:ext uri="{FF2B5EF4-FFF2-40B4-BE49-F238E27FC236}">
                <a16:creationId xmlns:a16="http://schemas.microsoft.com/office/drawing/2014/main" id="{BDBED46D-D895-9A4B-1A5B-A1BC72FC8C86}"/>
              </a:ext>
            </a:extLst>
          </p:cNvPr>
          <p:cNvSpPr txBox="1"/>
          <p:nvPr/>
        </p:nvSpPr>
        <p:spPr>
          <a:xfrm>
            <a:off x="7178370" y="11728209"/>
            <a:ext cx="6498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ES" dirty="0"/>
              <a:t> </a:t>
            </a:r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ES" dirty="0"/>
              <a:t> </a:t>
            </a:r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.</a:t>
            </a:r>
            <a:endParaRPr lang="es-ES" dirty="0"/>
          </a:p>
        </p:txBody>
      </p:sp>
      <p:sp>
        <p:nvSpPr>
          <p:cNvPr id="1030" name="object 17">
            <a:extLst>
              <a:ext uri="{FF2B5EF4-FFF2-40B4-BE49-F238E27FC236}">
                <a16:creationId xmlns:a16="http://schemas.microsoft.com/office/drawing/2014/main" id="{D72B7ABA-6573-3B76-7708-5A6CBF3E2568}"/>
              </a:ext>
            </a:extLst>
          </p:cNvPr>
          <p:cNvSpPr txBox="1"/>
          <p:nvPr/>
        </p:nvSpPr>
        <p:spPr>
          <a:xfrm>
            <a:off x="7264524" y="15254172"/>
            <a:ext cx="6412230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es-ES" sz="2900" b="1" dirty="0">
                <a:solidFill>
                  <a:srgbClr val="7030A0"/>
                </a:solidFill>
                <a:latin typeface="Arial"/>
                <a:cs typeface="Arial"/>
              </a:rPr>
              <a:t>Resultados y proyecciones</a:t>
            </a:r>
            <a:endParaRPr sz="29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031" name="CuadroTexto 1030">
            <a:extLst>
              <a:ext uri="{FF2B5EF4-FFF2-40B4-BE49-F238E27FC236}">
                <a16:creationId xmlns:a16="http://schemas.microsoft.com/office/drawing/2014/main" id="{54D27E94-48FE-1540-00FB-CED16C8347BE}"/>
              </a:ext>
            </a:extLst>
          </p:cNvPr>
          <p:cNvSpPr txBox="1"/>
          <p:nvPr/>
        </p:nvSpPr>
        <p:spPr>
          <a:xfrm>
            <a:off x="7178370" y="15856077"/>
            <a:ext cx="6498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ES" dirty="0"/>
              <a:t> </a:t>
            </a:r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</a:t>
            </a:r>
            <a:r>
              <a:rPr lang="es-BO" dirty="0"/>
              <a:t>  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ES" dirty="0"/>
              <a:t> </a:t>
            </a:r>
            <a:r>
              <a:rPr lang="es-BO" dirty="0"/>
              <a:t>Texto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  </a:t>
            </a:r>
            <a:r>
              <a:rPr lang="es-BO" dirty="0" err="1"/>
              <a:t>Texto</a:t>
            </a:r>
            <a:r>
              <a:rPr lang="es-BO" dirty="0"/>
              <a:t> </a:t>
            </a:r>
            <a:r>
              <a:rPr lang="es-BO" dirty="0" err="1"/>
              <a:t>texto</a:t>
            </a:r>
            <a:r>
              <a:rPr lang="es-BO" dirty="0"/>
              <a:t>.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392</Words>
  <Application>Microsoft Office PowerPoint</Application>
  <PresentationFormat>Personalizado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Bauhaus 93</vt:lpstr>
      <vt:lpstr>Calibri</vt:lpstr>
      <vt:lpstr>Myriad Pro</vt:lpstr>
      <vt:lpstr>Raleway</vt:lpstr>
      <vt:lpstr>Office Theme</vt:lpstr>
      <vt:lpstr>Logos participantes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divulgativo 120x90 formato</dc:title>
  <cp:lastModifiedBy>Angel Tambo</cp:lastModifiedBy>
  <cp:revision>2</cp:revision>
  <dcterms:created xsi:type="dcterms:W3CDTF">2024-11-15T15:58:47Z</dcterms:created>
  <dcterms:modified xsi:type="dcterms:W3CDTF">2025-11-10T15:47:18Z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2024-11-15T00:00:00Z</vt:filetime>
  </property>
  <property fmtid="{D5CDD505-2E9C-101B-9397-08002B2CF9AE}" pid="3" name="Creator">
    <vt:lpwstr>Adobe Illustrator 27.1 (Windows)</vt:lpwstr>
  </property>
  <property fmtid="{D5CDD505-2E9C-101B-9397-08002B2CF9AE}" pid="4" name="LastSaved">
    <vt:filetime>2024-11-15T00:00:00Z</vt:filetime>
  </property>
  <property fmtid="{D5CDD505-2E9C-101B-9397-08002B2CF9AE}" pid="5" name="Producer">
    <vt:lpwstr>Adobe PDF library 17.00</vt:lpwstr>
  </property>
</Properties>
</file>