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84" y="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A9A8A-7BA1-4015-A61A-D285AA7BF3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40335EA-2314-47BA-AF59-9AF2E264F0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F1EC89-B57F-4DA7-B34B-7300B04CD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62622-A8FF-47A6-9FE0-05685D8F603C}" type="datetimeFigureOut">
              <a:rPr lang="es-419" smtClean="0"/>
              <a:t>7/11/2025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DB0793-9D81-410B-877D-0B8D644C3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86EF37-9590-45F8-9B3A-D5F560C1A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53D7B-0B14-4D71-AD94-055E6A55B7A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055636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942836-872B-448F-976D-F44BDA4E9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CE13398-B31F-40B2-8E7C-567C83FB7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30FB5A-F563-43CE-A795-5AEC5C144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62622-A8FF-47A6-9FE0-05685D8F603C}" type="datetimeFigureOut">
              <a:rPr lang="es-419" smtClean="0"/>
              <a:t>7/11/2025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5C345F-CE23-49D7-8EEE-5CC4D5BDB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2C3DF6-87E5-497D-B0CF-DE3AA4C8F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53D7B-0B14-4D71-AD94-055E6A55B7A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153374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F81A218-CCD6-451D-83C5-9B2466C47D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7F15E0A-7376-4729-9ED9-AE030311A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9D000A-5E1F-4AE9-B878-0DEE7915C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62622-A8FF-47A6-9FE0-05685D8F603C}" type="datetimeFigureOut">
              <a:rPr lang="es-419" smtClean="0"/>
              <a:t>7/11/2025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73D7CA-4B48-4FA1-9377-0E16719DF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30DC05-BEA0-4C4A-A5D8-77F632F52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53D7B-0B14-4D71-AD94-055E6A55B7A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653741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3698E8-F326-47A4-895F-8A84E912A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20452F-EC3A-406D-8473-956823E4B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47E537-6C3C-4C12-8727-4A3201E7B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62622-A8FF-47A6-9FE0-05685D8F603C}" type="datetimeFigureOut">
              <a:rPr lang="es-419" smtClean="0"/>
              <a:t>7/11/2025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3062E3-9DB9-4267-89B2-D1F5CACD0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A60000-0D12-442B-B9B7-23F52DF6D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53D7B-0B14-4D71-AD94-055E6A55B7A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777613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EDFB3D-365D-4B17-9291-CFE6BB485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C5E6351-BC09-48B8-9B72-5182B32F7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7CC892-FA28-46FA-BEFF-A8D945C4E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62622-A8FF-47A6-9FE0-05685D8F603C}" type="datetimeFigureOut">
              <a:rPr lang="es-419" smtClean="0"/>
              <a:t>7/11/2025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40C5B8-B386-4076-A1AE-25CC6123A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E5B712-7528-4998-B0D3-AD1076CE6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53D7B-0B14-4D71-AD94-055E6A55B7A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1290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B2C706-B3D7-4321-A137-0EB756472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43654D-17A7-4C3D-BEB9-177820BD48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8FC1FE-6D52-47C8-8899-39472339B4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C3704B2-37C4-48AA-988D-E4EB67B99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62622-A8FF-47A6-9FE0-05685D8F603C}" type="datetimeFigureOut">
              <a:rPr lang="es-419" smtClean="0"/>
              <a:t>7/11/2025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47AB7F-743B-4DA6-A33E-94037B880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C1A364B-FEFB-4540-87E9-B0D3787E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53D7B-0B14-4D71-AD94-055E6A55B7A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595068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7E6B37-0085-4B2A-AB6C-126411572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108103B-E8CE-458C-AFA1-67FF68A28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43F5FF4-AAE9-4F85-9A34-028EC1A993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885E60B-4871-45AC-A200-670863A8BB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BD4A81C-254F-476F-A470-97E256863D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1AE7015-6857-4092-A771-C8461607C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62622-A8FF-47A6-9FE0-05685D8F603C}" type="datetimeFigureOut">
              <a:rPr lang="es-419" smtClean="0"/>
              <a:t>7/11/2025</a:t>
            </a:fld>
            <a:endParaRPr lang="es-419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841339A-6A6D-4C8A-A20B-01DA845B3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D16C44A-BF59-4D0E-9159-7917026B7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53D7B-0B14-4D71-AD94-055E6A55B7A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74776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9E94B-0521-4E51-B84F-6E3432DAD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16167B5-CCD7-4437-92CC-F35E5DFBC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62622-A8FF-47A6-9FE0-05685D8F603C}" type="datetimeFigureOut">
              <a:rPr lang="es-419" smtClean="0"/>
              <a:t>7/11/2025</a:t>
            </a:fld>
            <a:endParaRPr lang="es-419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02EE2FD-383C-4C94-A1E4-A7FB30E67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E174621-8A7A-42BB-94F9-0F6D95859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53D7B-0B14-4D71-AD94-055E6A55B7A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56977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C4C9CC5-514B-430A-8A51-7493C34D0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62622-A8FF-47A6-9FE0-05685D8F603C}" type="datetimeFigureOut">
              <a:rPr lang="es-419" smtClean="0"/>
              <a:t>7/11/2025</a:t>
            </a:fld>
            <a:endParaRPr lang="es-419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65C0662-B850-409B-AA5A-E2714CAB0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7543422-B869-4C28-A699-60237B123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53D7B-0B14-4D71-AD94-055E6A55B7A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0883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EA2F75-42B5-4923-AA3C-43B66B238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D7527F-AF95-4217-A594-D5061F23F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61CC60-AC17-4B7D-9F13-57D1C7D09E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9E53E3-BD2D-4F7D-A909-5E14D21D3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62622-A8FF-47A6-9FE0-05685D8F603C}" type="datetimeFigureOut">
              <a:rPr lang="es-419" smtClean="0"/>
              <a:t>7/11/2025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2D73CEE-1FBB-49BF-9CA0-230104765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D8EF79D-E54B-4F3E-88BB-879D72AF6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53D7B-0B14-4D71-AD94-055E6A55B7A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1571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6F6506-8B8F-491F-B0F5-94E8BB8E8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509A06C-52C7-4C73-A1CC-BD574E0B7C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74574A-E849-4C11-A3B8-BD5757627F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90C1B5-6639-4054-913F-CABF35F2E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62622-A8FF-47A6-9FE0-05685D8F603C}" type="datetimeFigureOut">
              <a:rPr lang="es-419" smtClean="0"/>
              <a:t>7/11/2025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F77CA04-91C7-4824-9180-526F6553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CAA697A-5967-4283-BC01-1DE86CBB9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53D7B-0B14-4D71-AD94-055E6A55B7A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69304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B5003DD-869C-43E9-BA20-1007AC13C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3FD453-1297-47B2-B890-D559E319E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F40E2E-AC5B-48FF-83E3-32A012B8FF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62622-A8FF-47A6-9FE0-05685D8F603C}" type="datetimeFigureOut">
              <a:rPr lang="es-419" smtClean="0"/>
              <a:t>7/11/2025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567A3C-D8AE-42D6-AFD7-7109BCDFD9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725780-66EA-4C21-9656-3F3A215AE0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53D7B-0B14-4D71-AD94-055E6A55B7A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7316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BCA221-5B1A-45B6-987B-7A364AC8FF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00"/>
            <a:ext cx="9144000" cy="938955"/>
          </a:xfrm>
        </p:spPr>
        <p:txBody>
          <a:bodyPr/>
          <a:lstStyle/>
          <a:p>
            <a:r>
              <a:rPr lang="es-419" dirty="0">
                <a:solidFill>
                  <a:schemeClr val="accent1">
                    <a:lumMod val="50000"/>
                  </a:schemeClr>
                </a:solidFill>
                <a:latin typeface="Montserrat SemiBold" pitchFamily="2" charset="0"/>
              </a:rPr>
              <a:t>Título del Proyecto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DD9D028-429B-4B8D-8097-625F1D1A6B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99633"/>
            <a:ext cx="9144000" cy="322884"/>
          </a:xfrm>
        </p:spPr>
        <p:txBody>
          <a:bodyPr>
            <a:noAutofit/>
          </a:bodyPr>
          <a:lstStyle/>
          <a:p>
            <a:r>
              <a:rPr lang="es-419" dirty="0">
                <a:latin typeface="Montserrat Medium" pitchFamily="2" charset="0"/>
              </a:rPr>
              <a:t>Integrantes: 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01DB04BB-D27B-409C-9210-CDACAC781D99}"/>
              </a:ext>
            </a:extLst>
          </p:cNvPr>
          <p:cNvSpPr txBox="1">
            <a:spLocks/>
          </p:cNvSpPr>
          <p:nvPr/>
        </p:nvSpPr>
        <p:spPr>
          <a:xfrm>
            <a:off x="1524000" y="4242996"/>
            <a:ext cx="9144000" cy="322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dirty="0">
                <a:latin typeface="Montserrat Medium" pitchFamily="2" charset="0"/>
              </a:rPr>
              <a:t>Categoría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B64A7807-915B-41AD-BE2A-AD632650C2C3}"/>
              </a:ext>
            </a:extLst>
          </p:cNvPr>
          <p:cNvSpPr txBox="1">
            <a:spLocks/>
          </p:cNvSpPr>
          <p:nvPr/>
        </p:nvSpPr>
        <p:spPr>
          <a:xfrm>
            <a:off x="1524000" y="4883954"/>
            <a:ext cx="9144000" cy="3228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dirty="0">
                <a:latin typeface="Montserrat Medium" pitchFamily="2" charset="0"/>
              </a:rPr>
              <a:t>Facultad o Instituto:</a:t>
            </a:r>
          </a:p>
        </p:txBody>
      </p:sp>
    </p:spTree>
    <p:extLst>
      <p:ext uri="{BB962C8B-B14F-4D97-AF65-F5344CB8AC3E}">
        <p14:creationId xmlns:p14="http://schemas.microsoft.com/office/powerpoint/2010/main" val="3245702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6ED907-0281-4E13-8FCF-DC9EC3FD0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67694"/>
          </a:xfrm>
        </p:spPr>
        <p:txBody>
          <a:bodyPr/>
          <a:lstStyle/>
          <a:p>
            <a:endParaRPr lang="es-419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9AFA9-D804-4579-B6A6-B4B098976A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87881"/>
            <a:ext cx="9144000" cy="2769919"/>
          </a:xfrm>
        </p:spPr>
        <p:txBody>
          <a:bodyPr/>
          <a:lstStyle/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731565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7D5FBF-F71D-470A-AE3C-4C03FE9CA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034B08-F709-49CF-95C4-9E5227B40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425872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01280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</Words>
  <Application>Microsoft Office PowerPoint</Application>
  <PresentationFormat>Panorámica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Montserrat Medium</vt:lpstr>
      <vt:lpstr>Montserrat SemiBold</vt:lpstr>
      <vt:lpstr>Tema de Office</vt:lpstr>
      <vt:lpstr>Título del Proyecto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del Proyecto</dc:title>
  <dc:creator>HP</dc:creator>
  <cp:lastModifiedBy>HP</cp:lastModifiedBy>
  <cp:revision>3</cp:revision>
  <dcterms:created xsi:type="dcterms:W3CDTF">2025-11-07T12:54:42Z</dcterms:created>
  <dcterms:modified xsi:type="dcterms:W3CDTF">2025-11-07T13:02:05Z</dcterms:modified>
</cp:coreProperties>
</file>