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32404050" cy="43205400"/>
  <p:notesSz cx="6858000" cy="9144000"/>
  <p:defaultTextStyle>
    <a:defPPr>
      <a:defRPr lang="es-ES_tradnl"/>
    </a:defPPr>
    <a:lvl1pPr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2159000" indent="-1701800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4319588" indent="-3405188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6480175" indent="-5108575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8640763" indent="-6811963" algn="l" defTabSz="4319588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3242A"/>
    <a:srgbClr val="F7A712"/>
    <a:srgbClr val="074440"/>
    <a:srgbClr val="9C82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59" autoAdjust="0"/>
    <p:restoredTop sz="94668"/>
  </p:normalViewPr>
  <p:slideViewPr>
    <p:cSldViewPr>
      <p:cViewPr>
        <p:scale>
          <a:sx n="50" d="100"/>
          <a:sy n="50" d="100"/>
        </p:scale>
        <p:origin x="-1690" y="-10085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D2C7EC06-15AD-9A76-076C-D1C0261F07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D90C7BFD-E3C8-2C5F-6762-9E03B4F38C2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3CF1178-AE9B-6245-BFF2-46B5EA84D78C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E02881E8-D9A3-8ED3-58EA-6CD0D5BD99C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E38DC94F-E25B-3E09-DC6C-82C8EF89C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altLang="es-BO"/>
              <a:t>Haga clic para modificar el estilo de texto del patrón</a:t>
            </a:r>
          </a:p>
          <a:p>
            <a:pPr lvl="1"/>
            <a:r>
              <a:rPr lang="es-ES" altLang="es-BO"/>
              <a:t>Segundo nivel</a:t>
            </a:r>
          </a:p>
          <a:p>
            <a:pPr lvl="2"/>
            <a:r>
              <a:rPr lang="es-ES" altLang="es-BO"/>
              <a:t>Tercer nivel</a:t>
            </a:r>
          </a:p>
          <a:p>
            <a:pPr lvl="3"/>
            <a:r>
              <a:rPr lang="es-ES" altLang="es-BO"/>
              <a:t>Cuarto nivel</a:t>
            </a:r>
          </a:p>
          <a:p>
            <a:pPr lvl="4"/>
            <a:r>
              <a:rPr lang="es-ES" altLang="es-BO"/>
              <a:t>Quinto nivel</a:t>
            </a:r>
            <a:endParaRPr lang="es-ES_tradnl" altLang="es-BO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E5258E42-87D3-32D1-A74D-DC8F815158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151EEAA0-22FE-7ADD-5ADE-6818C4452C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48CFC366-B146-F44A-9E0E-F4AD837D89C6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Marcador de imagen de diapositiva">
            <a:extLst>
              <a:ext uri="{FF2B5EF4-FFF2-40B4-BE49-F238E27FC236}">
                <a16:creationId xmlns:a16="http://schemas.microsoft.com/office/drawing/2014/main" id="{A4F4A2EF-959F-4D93-1548-D70BBB94FF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2 Marcador de notas">
            <a:extLst>
              <a:ext uri="{FF2B5EF4-FFF2-40B4-BE49-F238E27FC236}">
                <a16:creationId xmlns:a16="http://schemas.microsoft.com/office/drawing/2014/main" id="{BDAEA236-E6CF-A685-8359-B7A0DCDB44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gl-ES" altLang="es-BO" dirty="0">
              <a:ea typeface="ＭＳ Ｐゴシック" panose="020B0600070205080204" pitchFamily="34" charset="-128"/>
            </a:endParaRPr>
          </a:p>
        </p:txBody>
      </p:sp>
      <p:sp>
        <p:nvSpPr>
          <p:cNvPr id="16387" name="3 Marcador de número de diapositiva">
            <a:extLst>
              <a:ext uri="{FF2B5EF4-FFF2-40B4-BE49-F238E27FC236}">
                <a16:creationId xmlns:a16="http://schemas.microsoft.com/office/drawing/2014/main" id="{F998C11C-A2EE-7EFA-ABA7-7B028E2937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0F889E-CFB6-034D-9ADA-305650CADC2A}" type="slidenum">
              <a:rPr lang="es-ES" altLang="es-BO" sz="1200">
                <a:latin typeface="Calibri" panose="020F0502020204030204" pitchFamily="34" charset="0"/>
              </a:rPr>
              <a:pPr/>
              <a:t>1</a:t>
            </a:fld>
            <a:endParaRPr lang="es-ES" altLang="es-BO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4389E5D7-587E-F19D-E8AE-72B2ECD6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14D870-77B7-9A46-A623-59B62F6373E7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BAB4ACA-2B29-EB08-07D8-816F22D2C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7519D9F-C471-1B8C-0BAF-80AC7C3B2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0E839-197B-7A49-A66B-8E5F422D6B9B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413299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E20F24C-4ECE-8143-F991-6178FD8F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3425CE-B873-0946-9618-24DC0559E984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E128725D-3B32-43B8-7C2E-11BF4DA9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559E3E54-E7DD-9E45-C05C-27C6D33D6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F34C3-A08D-6E44-8BEC-A10C48BDFBDB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262900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2C45F035-4CE7-07E5-0FDD-522CF4268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04A4A7-089E-D049-B862-7DC6AAA16512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6B26C307-E46D-9230-FA84-17E9DAA90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9423D9D7-C702-D2FD-7557-00063EDE7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58A04-495A-8345-9074-CB80EC5DEBB5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1970099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5988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925" y="24482425"/>
            <a:ext cx="22682200" cy="11042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43685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20838" y="10080625"/>
            <a:ext cx="29162375" cy="28514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02737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043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050" y="18311813"/>
            <a:ext cx="27544713" cy="94519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35182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0838" y="10080625"/>
            <a:ext cx="14504987" cy="285146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78225" y="10080625"/>
            <a:ext cx="14504988" cy="285146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789345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838" y="13701713"/>
            <a:ext cx="14316075" cy="248935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788" y="9671050"/>
            <a:ext cx="14322425" cy="40306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788" y="13701713"/>
            <a:ext cx="14322425" cy="248935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213725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14289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94939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838" y="1720850"/>
            <a:ext cx="18113375" cy="368744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838" y="9040813"/>
            <a:ext cx="10660062" cy="29554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0907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16F1266-2653-24B8-8A81-6E3290623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9C516D-9219-3349-92BA-F1B337ABD8A7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C6ED57A-EE99-ECF8-9F8A-D329611E1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2BF568E-57E8-FC99-186E-1ABCC946F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43EC0-9231-0346-8389-29626FF8E7DB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657654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588" y="30243463"/>
            <a:ext cx="19442112" cy="35702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22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588" y="33813750"/>
            <a:ext cx="19442112" cy="5070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38242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0838" y="10080625"/>
            <a:ext cx="29162375" cy="28514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759671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3413" y="1730375"/>
            <a:ext cx="7289800" cy="368649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0838" y="1730375"/>
            <a:ext cx="21720175" cy="36864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73228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D986B37F-0312-BE30-528B-DD60AF4D0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4C6850-8763-D941-811D-F59A3169B0C4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DB6F1631-C9D7-2566-994E-30EA38239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D988747-7358-B894-8259-24E10FE6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E7DCB-047C-9646-A690-5C326D6AA8B1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365004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9F90FA71-F453-3412-34B7-B84D6955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00E729-FB5A-FD47-BB0B-5E9D3243574A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7D52A051-2920-9834-110C-176415FDF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7E526B71-3826-E03F-EB45-99B544972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AAEAC-E26D-7743-9F19-121DAC09F662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263159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187E38CE-E0D5-F0FF-060D-F16260BF9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9BBE0B-0807-1446-A55E-24329D7CB6DE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B3F7F76C-D571-1BF9-1A94-95F92F945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687544C5-BCD6-EA1A-F9DE-548F23995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156D6-58F2-E346-8024-6D3BBC6A77BA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268723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496DBEAD-6F0E-E98A-60B3-179FDBD0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F5ACD-98D6-DB48-8A58-594540A854A5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84A1CC16-DCED-3EBF-3CE1-809E07DFB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F26FFA8B-1246-4A90-485A-C40CFE36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F5216-5CCC-D14F-8758-EEE562467279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17830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911F71E7-81DA-B1E1-9B5E-AC0A3350F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2F8BE6-BA24-D34A-8C31-8267F099E723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54B6A57C-CE40-3937-B1A6-7C2AF0FD1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E2059A24-FA8A-D2D5-DED6-324EAE84D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65613-C113-7244-AC73-D3F0D9CEC472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319445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F1C04737-F470-F514-A934-87798CAB8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6CC635-8E92-9644-9555-F2CB85C695C2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60F9FD98-A400-1F7F-6B8F-F50FA77E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9EB116D2-8687-D347-9CEE-48531763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4550B-F098-C444-98ED-6CECC0C78A20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180255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860482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F90B924C-A2A8-0E05-5558-F0D26F85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7EF48-16A0-B440-B95B-ABC7182399CB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D4B6F0CF-696D-1B62-7B8B-714872D37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EC970C90-3C5C-8000-4981-034B9300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C6566-4AD2-C845-8106-97DAC26D332F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  <p:extLst>
      <p:ext uri="{BB962C8B-B14F-4D97-AF65-F5344CB8AC3E}">
        <p14:creationId xmlns:p14="http://schemas.microsoft.com/office/powerpoint/2010/main" val="338431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C515F97A-7BC3-0301-002B-2D5ECCD0D3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BO"/>
              <a:t>Haga clic para modificar el estilo de título del patrón</a:t>
            </a:r>
            <a:endParaRPr lang="es-ES_tradnl" altLang="es-BO"/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FCAAC14B-FB77-8C3F-532D-58D2AAFC84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BO"/>
              <a:t>Haga clic para modificar el estilo de texto del patrón</a:t>
            </a:r>
          </a:p>
          <a:p>
            <a:pPr lvl="1"/>
            <a:r>
              <a:rPr lang="es-ES" altLang="es-BO"/>
              <a:t>Segundo nivel</a:t>
            </a:r>
          </a:p>
          <a:p>
            <a:pPr lvl="2"/>
            <a:r>
              <a:rPr lang="es-ES" altLang="es-BO"/>
              <a:t>Tercer nivel</a:t>
            </a:r>
          </a:p>
          <a:p>
            <a:pPr lvl="3"/>
            <a:r>
              <a:rPr lang="es-ES" altLang="es-BO"/>
              <a:t>Cuarto nivel</a:t>
            </a:r>
          </a:p>
          <a:p>
            <a:pPr lvl="4"/>
            <a:r>
              <a:rPr lang="es-ES" altLang="es-BO"/>
              <a:t>Quinto nivel</a:t>
            </a:r>
            <a:endParaRPr lang="es-ES_tradnl" altLang="es-BO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53F790E-DFB7-CCD9-C3C8-6A223864F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29259CB-9C99-B946-95A4-8C6870057782}" type="datetimeFigureOut">
              <a:rPr lang="es-ES_tradnl" altLang="es-BO"/>
              <a:pPr/>
              <a:t>10/03/2023</a:t>
            </a:fld>
            <a:endParaRPr lang="es-ES_tradnl" altLang="es-BO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D0EA19B3-A195-9774-66BA-A0A4C4CE2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CCF9E552-C3F8-E8AB-6E50-0020F3DBA1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D2C579D-B14A-1744-99A1-474F1C9C21C3}" type="slidenum">
              <a:rPr lang="es-ES_tradnl" altLang="es-BO"/>
              <a:pPr/>
              <a:t>‹Nº›</a:t>
            </a:fld>
            <a:endParaRPr lang="es-ES_tradnl" altLang="es-B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Arial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5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509963" indent="-1352550" algn="l" defTabSz="4319588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  <a:ea typeface="ＭＳ Ｐゴシック" charset="0"/>
        </a:defRPr>
      </a:lvl2pPr>
      <a:lvl3pPr marL="5400675" indent="-1081088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ＭＳ Ｐゴシック" charset="0"/>
        </a:defRPr>
      </a:lvl3pPr>
      <a:lvl4pPr marL="7559675" indent="-1081088" algn="l" defTabSz="4319588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  <a:ea typeface="ＭＳ Ｐゴシック" charset="0"/>
        </a:defRPr>
      </a:lvl4pPr>
      <a:lvl5pPr marL="9721850" indent="-1081088" algn="l" defTabSz="4319588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  <a:ea typeface="ＭＳ Ｐゴシック" charset="0"/>
        </a:defRPr>
      </a:lvl5pPr>
      <a:lvl6pPr marL="10179050" indent="-1081088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36250" indent="-1081088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093450" indent="-1081088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50650" indent="-1081088" algn="l" defTabSz="4319588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 bwMode="auto">
          <a:xfrm>
            <a:off x="1993804" y="8514019"/>
            <a:ext cx="13662025" cy="4824536"/>
          </a:xfrm>
          <a:prstGeom prst="roundRect">
            <a:avLst/>
          </a:prstGeom>
          <a:solidFill>
            <a:schemeClr val="lt1">
              <a:alpha val="60000"/>
            </a:schemeClr>
          </a:solidFill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319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900" b="1" i="1" u="none" strike="noStrike" cap="none" normalizeH="0" baseline="0" smtClean="0">
              <a:ln>
                <a:noFill/>
              </a:ln>
              <a:solidFill>
                <a:srgbClr val="6600FF"/>
              </a:solidFill>
              <a:effectLst/>
              <a:latin typeface="Helvetica 55 Roman" pitchFamily="34" charset="0"/>
            </a:endParaRPr>
          </a:p>
        </p:txBody>
      </p:sp>
      <p:sp>
        <p:nvSpPr>
          <p:cNvPr id="25" name="Rectángulo redondeado 24"/>
          <p:cNvSpPr/>
          <p:nvPr/>
        </p:nvSpPr>
        <p:spPr bwMode="auto">
          <a:xfrm>
            <a:off x="1963160" y="15756658"/>
            <a:ext cx="13706386" cy="7065180"/>
          </a:xfrm>
          <a:prstGeom prst="roundRect">
            <a:avLst>
              <a:gd name="adj" fmla="val 11634"/>
            </a:avLst>
          </a:prstGeom>
          <a:solidFill>
            <a:schemeClr val="lt1">
              <a:alpha val="60000"/>
            </a:schemeClr>
          </a:solidFill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319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900" b="1" i="1" u="none" strike="noStrike" cap="none" normalizeH="0" baseline="0" smtClean="0">
              <a:ln>
                <a:noFill/>
              </a:ln>
              <a:solidFill>
                <a:srgbClr val="6600FF"/>
              </a:solidFill>
              <a:effectLst/>
              <a:latin typeface="Helvetica 55 Roman" pitchFamily="34" charset="0"/>
            </a:endParaRPr>
          </a:p>
        </p:txBody>
      </p:sp>
      <p:sp>
        <p:nvSpPr>
          <p:cNvPr id="26" name="Rectángulo redondeado 25"/>
          <p:cNvSpPr/>
          <p:nvPr/>
        </p:nvSpPr>
        <p:spPr bwMode="auto">
          <a:xfrm>
            <a:off x="17403847" y="8449338"/>
            <a:ext cx="13559817" cy="23183467"/>
          </a:xfrm>
          <a:prstGeom prst="roundRect">
            <a:avLst>
              <a:gd name="adj" fmla="val 5691"/>
            </a:avLst>
          </a:prstGeom>
          <a:solidFill>
            <a:schemeClr val="lt1">
              <a:alpha val="60000"/>
            </a:schemeClr>
          </a:solidFill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319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900" b="1" i="1" u="none" strike="noStrike" cap="none" normalizeH="0" baseline="0" smtClean="0">
              <a:ln>
                <a:noFill/>
              </a:ln>
              <a:solidFill>
                <a:srgbClr val="6600FF"/>
              </a:solidFill>
              <a:effectLst/>
              <a:latin typeface="Helvetica 55 Roman" pitchFamily="34" charset="0"/>
            </a:endParaRPr>
          </a:p>
        </p:txBody>
      </p:sp>
      <p:sp>
        <p:nvSpPr>
          <p:cNvPr id="27" name="Rectángulo redondeado 26"/>
          <p:cNvSpPr/>
          <p:nvPr/>
        </p:nvSpPr>
        <p:spPr bwMode="auto">
          <a:xfrm>
            <a:off x="1993804" y="25016543"/>
            <a:ext cx="13675742" cy="6616262"/>
          </a:xfrm>
          <a:prstGeom prst="roundRect">
            <a:avLst>
              <a:gd name="adj" fmla="val 11634"/>
            </a:avLst>
          </a:prstGeom>
          <a:solidFill>
            <a:schemeClr val="lt1">
              <a:alpha val="60000"/>
            </a:schemeClr>
          </a:solidFill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319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900" b="1" i="1" u="none" strike="noStrike" cap="none" normalizeH="0" baseline="0" smtClean="0">
              <a:ln>
                <a:noFill/>
              </a:ln>
              <a:solidFill>
                <a:srgbClr val="6600FF"/>
              </a:solidFill>
              <a:effectLst/>
              <a:latin typeface="Helvetica 55 Roman" pitchFamily="34" charset="0"/>
            </a:endParaRPr>
          </a:p>
        </p:txBody>
      </p:sp>
      <p:sp>
        <p:nvSpPr>
          <p:cNvPr id="28" name="Rectángulo redondeado 27"/>
          <p:cNvSpPr/>
          <p:nvPr/>
        </p:nvSpPr>
        <p:spPr bwMode="auto">
          <a:xfrm>
            <a:off x="2005412" y="33981753"/>
            <a:ext cx="13638822" cy="7690185"/>
          </a:xfrm>
          <a:prstGeom prst="roundRect">
            <a:avLst>
              <a:gd name="adj" fmla="val 11634"/>
            </a:avLst>
          </a:prstGeom>
          <a:solidFill>
            <a:schemeClr val="lt1">
              <a:alpha val="60000"/>
            </a:schemeClr>
          </a:solidFill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319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900" b="1" i="1" u="none" strike="noStrike" cap="none" normalizeH="0" baseline="0" smtClean="0">
              <a:ln>
                <a:noFill/>
              </a:ln>
              <a:solidFill>
                <a:srgbClr val="6600FF"/>
              </a:solidFill>
              <a:effectLst/>
              <a:latin typeface="Helvetica 55 Roman" pitchFamily="34" charset="0"/>
            </a:endParaRPr>
          </a:p>
        </p:txBody>
      </p:sp>
      <p:sp>
        <p:nvSpPr>
          <p:cNvPr id="29" name="Rectángulo redondeado 28"/>
          <p:cNvSpPr/>
          <p:nvPr/>
        </p:nvSpPr>
        <p:spPr bwMode="auto">
          <a:xfrm>
            <a:off x="17403848" y="33903006"/>
            <a:ext cx="13681075" cy="4017779"/>
          </a:xfrm>
          <a:prstGeom prst="roundRect">
            <a:avLst>
              <a:gd name="adj" fmla="val 19852"/>
            </a:avLst>
          </a:prstGeom>
          <a:solidFill>
            <a:schemeClr val="lt1">
              <a:alpha val="60000"/>
            </a:schemeClr>
          </a:solidFill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319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900" b="1" i="1" u="none" strike="noStrike" cap="none" normalizeH="0" baseline="0" smtClean="0">
              <a:ln>
                <a:noFill/>
              </a:ln>
              <a:solidFill>
                <a:srgbClr val="6600FF"/>
              </a:solidFill>
              <a:effectLst/>
              <a:latin typeface="Helvetica 55 Roman" pitchFamily="34" charset="0"/>
            </a:endParaRPr>
          </a:p>
        </p:txBody>
      </p:sp>
      <p:sp>
        <p:nvSpPr>
          <p:cNvPr id="30" name="Rectángulo redondeado 29"/>
          <p:cNvSpPr/>
          <p:nvPr/>
        </p:nvSpPr>
        <p:spPr bwMode="auto">
          <a:xfrm>
            <a:off x="17310266" y="39865001"/>
            <a:ext cx="13681076" cy="1654201"/>
          </a:xfrm>
          <a:prstGeom prst="roundRect">
            <a:avLst>
              <a:gd name="adj" fmla="val 33671"/>
            </a:avLst>
          </a:prstGeom>
          <a:solidFill>
            <a:schemeClr val="lt1">
              <a:alpha val="60000"/>
            </a:schemeClr>
          </a:solidFill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319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900" b="1" i="1" u="none" strike="noStrike" cap="none" normalizeH="0" baseline="0" smtClean="0">
              <a:ln>
                <a:noFill/>
              </a:ln>
              <a:solidFill>
                <a:srgbClr val="6600FF"/>
              </a:solidFill>
              <a:effectLst/>
              <a:latin typeface="Helvetica 55 Roman" pitchFamily="34" charset="0"/>
            </a:endParaRPr>
          </a:p>
        </p:txBody>
      </p:sp>
      <p:sp>
        <p:nvSpPr>
          <p:cNvPr id="15365" name="Text Box 6">
            <a:extLst>
              <a:ext uri="{FF2B5EF4-FFF2-40B4-BE49-F238E27FC236}">
                <a16:creationId xmlns:a16="http://schemas.microsoft.com/office/drawing/2014/main" id="{2D2E901F-01AF-A3B3-7DE8-6475EDA6B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425" y="4794118"/>
            <a:ext cx="18793271" cy="1235006"/>
          </a:xfrm>
          <a:prstGeom prst="rect">
            <a:avLst/>
          </a:prstGeom>
          <a:noFill/>
          <a:ln>
            <a:noFill/>
          </a:ln>
          <a:extLst/>
        </p:spPr>
        <p:txBody>
          <a:bodyPr lIns="432018" tIns="216011" rIns="432018" bIns="216011"/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_tradnl" altLang="es-BO" sz="3600" i="1" dirty="0" smtClean="0"/>
              <a:t>Autores - Afiliación</a:t>
            </a:r>
            <a:endParaRPr lang="es-ES" altLang="es-BO" sz="3900" i="1" dirty="0"/>
          </a:p>
        </p:txBody>
      </p:sp>
      <p:sp>
        <p:nvSpPr>
          <p:cNvPr id="15366" name="Text Box 4">
            <a:extLst>
              <a:ext uri="{FF2B5EF4-FFF2-40B4-BE49-F238E27FC236}">
                <a16:creationId xmlns:a16="http://schemas.microsoft.com/office/drawing/2014/main" id="{78492106-4FB8-7ACC-3149-501B541B1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2828" y="2880620"/>
            <a:ext cx="17168465" cy="1955798"/>
          </a:xfrm>
          <a:prstGeom prst="rect">
            <a:avLst/>
          </a:prstGeom>
          <a:noFill/>
          <a:ln>
            <a:noFill/>
          </a:ln>
          <a:extLst/>
        </p:spPr>
        <p:txBody>
          <a:bodyPr lIns="680400" tIns="216011" rIns="680400" bIns="216011" anchor="ctr"/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" altLang="es-BO" sz="9100" b="1" dirty="0"/>
              <a:t>TÍTULO</a:t>
            </a:r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49F41420-868F-E134-575C-E6EEA5470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4754" y="6699667"/>
            <a:ext cx="13681075" cy="10795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482600" dist="190500" dir="2700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BO" sz="4000" b="1" kern="0" dirty="0" smtClean="0">
                <a:solidFill>
                  <a:srgbClr val="FF6600"/>
                </a:solidFill>
                <a:latin typeface="+mn-lt"/>
                <a:ea typeface="+mn-ea"/>
              </a:rPr>
              <a:t>INTRODUCCIÓN Y OBJETIVOS</a:t>
            </a:r>
            <a:endParaRPr lang="es-BO" sz="4000" b="1" kern="0" dirty="0">
              <a:solidFill>
                <a:srgbClr val="FF6600"/>
              </a:solidFill>
              <a:latin typeface="+mn-lt"/>
              <a:ea typeface="+mn-ea"/>
            </a:endParaRPr>
          </a:p>
        </p:txBody>
      </p:sp>
      <p:sp>
        <p:nvSpPr>
          <p:cNvPr id="15370" name="Rectangle 36">
            <a:extLst>
              <a:ext uri="{FF2B5EF4-FFF2-40B4-BE49-F238E27FC236}">
                <a16:creationId xmlns:a16="http://schemas.microsoft.com/office/drawing/2014/main" id="{35E43DF7-6EDE-9A32-0590-6D29B4FCB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341" y="13857538"/>
            <a:ext cx="13679488" cy="1081087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482600" dist="190500" dir="2700000" algn="tl" rotWithShape="0">
              <a:prstClr val="black">
                <a:alpha val="45000"/>
              </a:prstClr>
            </a:outerShdw>
          </a:effectLst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BO" altLang="es-BO" sz="4000" b="1" kern="0" dirty="0">
                <a:solidFill>
                  <a:srgbClr val="FF6600"/>
                </a:solidFill>
                <a:latin typeface="+mn-lt"/>
                <a:ea typeface="+mn-ea"/>
              </a:rPr>
              <a:t>ESTRATEGIA DE IMPLEMENTACIÓN</a:t>
            </a:r>
          </a:p>
        </p:txBody>
      </p:sp>
      <p:sp>
        <p:nvSpPr>
          <p:cNvPr id="43" name="Rectangle 36">
            <a:extLst>
              <a:ext uri="{FF2B5EF4-FFF2-40B4-BE49-F238E27FC236}">
                <a16:creationId xmlns:a16="http://schemas.microsoft.com/office/drawing/2014/main" id="{F2CE881C-BE93-D1BA-F130-488BC6F81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2210" y="23302649"/>
            <a:ext cx="13687336" cy="1004131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482600" dist="190500" dir="2700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BO" sz="4000" b="1" kern="0" dirty="0">
                <a:solidFill>
                  <a:srgbClr val="FF6600"/>
                </a:solidFill>
                <a:latin typeface="+mn-lt"/>
                <a:ea typeface="+mn-ea"/>
              </a:rPr>
              <a:t>CONCLUSIONES Y RECOMENDACIONES</a:t>
            </a:r>
          </a:p>
        </p:txBody>
      </p:sp>
      <p:sp>
        <p:nvSpPr>
          <p:cNvPr id="44" name="Rectangle 36">
            <a:extLst>
              <a:ext uri="{FF2B5EF4-FFF2-40B4-BE49-F238E27FC236}">
                <a16:creationId xmlns:a16="http://schemas.microsoft.com/office/drawing/2014/main" id="{F1B5EAEC-8CE7-D72C-3F7F-28F184379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82590" y="38289524"/>
            <a:ext cx="13681075" cy="10795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482600" dist="190500" dir="2700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4000" b="1" kern="0" dirty="0" err="1">
                <a:solidFill>
                  <a:srgbClr val="FF6600"/>
                </a:solidFill>
                <a:latin typeface="+mn-lt"/>
                <a:ea typeface="+mn-ea"/>
              </a:rPr>
              <a:t>REFERENCIAS</a:t>
            </a:r>
            <a:r>
              <a:rPr lang="en-GB" sz="4000" b="1" kern="0" dirty="0">
                <a:solidFill>
                  <a:srgbClr val="FF6600"/>
                </a:solidFill>
                <a:latin typeface="+mn-lt"/>
                <a:ea typeface="+mn-ea"/>
              </a:rPr>
              <a:t> Y </a:t>
            </a:r>
            <a:r>
              <a:rPr lang="en-GB" sz="4000" b="1" kern="0" dirty="0" err="1">
                <a:solidFill>
                  <a:srgbClr val="FF6600"/>
                </a:solidFill>
                <a:latin typeface="+mn-lt"/>
                <a:ea typeface="+mn-ea"/>
              </a:rPr>
              <a:t>CONTACTO</a:t>
            </a:r>
            <a:endParaRPr lang="en-GB" sz="4000" b="1" kern="0" dirty="0">
              <a:solidFill>
                <a:srgbClr val="FF6600"/>
              </a:solidFill>
              <a:latin typeface="+mn-lt"/>
              <a:ea typeface="+mn-ea"/>
            </a:endParaRPr>
          </a:p>
        </p:txBody>
      </p:sp>
      <p:sp>
        <p:nvSpPr>
          <p:cNvPr id="45" name="Rectangle 36">
            <a:extLst>
              <a:ext uri="{FF2B5EF4-FFF2-40B4-BE49-F238E27FC236}">
                <a16:creationId xmlns:a16="http://schemas.microsoft.com/office/drawing/2014/main" id="{AB4306A3-C0C6-642F-1D81-51D204280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10267" y="6695311"/>
            <a:ext cx="13653398" cy="1183369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482600" dist="190500" dir="2700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4000" b="1" kern="0" dirty="0">
                <a:solidFill>
                  <a:srgbClr val="FF6600"/>
                </a:solidFill>
                <a:latin typeface="+mn-lt"/>
                <a:ea typeface="+mn-ea"/>
              </a:rPr>
              <a:t>RESULTADOS</a:t>
            </a:r>
          </a:p>
        </p:txBody>
      </p:sp>
      <p:sp>
        <p:nvSpPr>
          <p:cNvPr id="15374" name="45 CuadroTexto">
            <a:extLst>
              <a:ext uri="{FF2B5EF4-FFF2-40B4-BE49-F238E27FC236}">
                <a16:creationId xmlns:a16="http://schemas.microsoft.com/office/drawing/2014/main" id="{8ACE2A7A-D35B-529A-DB7A-E0B623775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2828" y="9735500"/>
            <a:ext cx="1224083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4000" dirty="0"/>
              <a:t>Su texto </a:t>
            </a:r>
            <a:r>
              <a:rPr lang="es-ES_tradnl" altLang="es-BO" sz="4000" dirty="0" smtClean="0"/>
              <a:t>aquí:</a:t>
            </a:r>
            <a:br>
              <a:rPr lang="es-ES_tradnl" altLang="es-BO" sz="4000" dirty="0" smtClean="0"/>
            </a:br>
            <a:endParaRPr lang="es-ES_tradnl" altLang="es-BO" sz="4000" dirty="0"/>
          </a:p>
        </p:txBody>
      </p:sp>
      <p:sp>
        <p:nvSpPr>
          <p:cNvPr id="15375" name="46 CuadroTexto">
            <a:extLst>
              <a:ext uri="{FF2B5EF4-FFF2-40B4-BE49-F238E27FC236}">
                <a16:creationId xmlns:a16="http://schemas.microsoft.com/office/drawing/2014/main" id="{B74EE691-BA36-1664-65D6-0E23C1006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8210" y="17502354"/>
            <a:ext cx="12241360" cy="71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s-ES_tradnl" altLang="es-BO" sz="4000" dirty="0"/>
              <a:t>Su texto aquí</a:t>
            </a:r>
          </a:p>
        </p:txBody>
      </p:sp>
      <p:sp>
        <p:nvSpPr>
          <p:cNvPr id="15376" name="47 CuadroTexto">
            <a:extLst>
              <a:ext uri="{FF2B5EF4-FFF2-40B4-BE49-F238E27FC236}">
                <a16:creationId xmlns:a16="http://schemas.microsoft.com/office/drawing/2014/main" id="{B389F234-4A01-16BA-A2CB-987784FC7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2828" y="26738421"/>
            <a:ext cx="122408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4000" dirty="0"/>
              <a:t>Su texto aquí</a:t>
            </a:r>
          </a:p>
        </p:txBody>
      </p:sp>
      <p:sp>
        <p:nvSpPr>
          <p:cNvPr id="15377" name="48 CuadroTexto">
            <a:extLst>
              <a:ext uri="{FF2B5EF4-FFF2-40B4-BE49-F238E27FC236}">
                <a16:creationId xmlns:a16="http://schemas.microsoft.com/office/drawing/2014/main" id="{D6CF8099-F4D3-AB97-04FC-D09CAF06C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8209" y="9530347"/>
            <a:ext cx="12241360" cy="714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4000" dirty="0"/>
              <a:t>Figura, tabla o fotografía.</a:t>
            </a:r>
          </a:p>
        </p:txBody>
      </p:sp>
      <p:sp>
        <p:nvSpPr>
          <p:cNvPr id="15379" name="50 CuadroTexto">
            <a:extLst>
              <a:ext uri="{FF2B5EF4-FFF2-40B4-BE49-F238E27FC236}">
                <a16:creationId xmlns:a16="http://schemas.microsoft.com/office/drawing/2014/main" id="{9C550EAF-8736-8D21-0AB4-A439D688F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8209" y="40172628"/>
            <a:ext cx="1224136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3200" dirty="0"/>
              <a:t>Su texto aquí</a:t>
            </a:r>
          </a:p>
        </p:txBody>
      </p:sp>
      <p:sp>
        <p:nvSpPr>
          <p:cNvPr id="2" name="Elipse 1"/>
          <p:cNvSpPr/>
          <p:nvPr/>
        </p:nvSpPr>
        <p:spPr bwMode="auto">
          <a:xfrm>
            <a:off x="1873250" y="1080420"/>
            <a:ext cx="1668609" cy="208823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319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900" b="1" i="1" u="none" strike="noStrike" cap="none" normalizeH="0" baseline="0" smtClean="0">
              <a:ln>
                <a:noFill/>
              </a:ln>
              <a:solidFill>
                <a:srgbClr val="6600FF"/>
              </a:solidFill>
              <a:effectLst/>
              <a:latin typeface="Helvetica 55 Roman" pitchFamily="34" charset="0"/>
            </a:endParaRPr>
          </a:p>
        </p:txBody>
      </p:sp>
      <p:sp>
        <p:nvSpPr>
          <p:cNvPr id="5" name="Elipse 4"/>
          <p:cNvSpPr/>
          <p:nvPr/>
        </p:nvSpPr>
        <p:spPr bwMode="auto">
          <a:xfrm>
            <a:off x="9073233" y="790876"/>
            <a:ext cx="1426918" cy="159927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114" tIns="228558" rIns="457114" bIns="22855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3195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900" b="1" i="1" u="none" strike="noStrike" cap="none" normalizeH="0" baseline="0" smtClean="0">
              <a:ln>
                <a:noFill/>
              </a:ln>
              <a:solidFill>
                <a:srgbClr val="6600FF"/>
              </a:solidFill>
              <a:effectLst/>
              <a:latin typeface="Helvetica 55 Roman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1593512" y="1078907"/>
            <a:ext cx="19154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chemeClr val="bg2"/>
                </a:solidFill>
              </a:rPr>
              <a:t>Logos de Universidad(es) Facultades/Institutos y aliados</a:t>
            </a:r>
            <a:endParaRPr lang="en-US" sz="5400" dirty="0">
              <a:solidFill>
                <a:schemeClr val="bg2"/>
              </a:solidFill>
            </a:endParaRPr>
          </a:p>
        </p:txBody>
      </p:sp>
      <p:sp>
        <p:nvSpPr>
          <p:cNvPr id="24" name="Rectangle 36">
            <a:extLst>
              <a:ext uri="{FF2B5EF4-FFF2-40B4-BE49-F238E27FC236}">
                <a16:creationId xmlns:a16="http://schemas.microsoft.com/office/drawing/2014/main" id="{F1B5EAEC-8CE7-D72C-3F7F-28F184379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03849" y="32281517"/>
            <a:ext cx="13681075" cy="10795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482600" dist="190500" dir="2700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4000" b="1" kern="0" dirty="0" err="1">
                <a:solidFill>
                  <a:srgbClr val="FF6600"/>
                </a:solidFill>
                <a:latin typeface="+mn-lt"/>
                <a:ea typeface="+mn-ea"/>
              </a:rPr>
              <a:t>AGRADECIMIENTO</a:t>
            </a:r>
            <a:endParaRPr lang="en-GB" sz="4000" b="1" kern="0" dirty="0">
              <a:solidFill>
                <a:srgbClr val="FF6600"/>
              </a:solidFill>
              <a:latin typeface="+mn-lt"/>
              <a:ea typeface="+mn-ea"/>
            </a:endParaRPr>
          </a:p>
        </p:txBody>
      </p:sp>
      <p:sp>
        <p:nvSpPr>
          <p:cNvPr id="15378" name="49 CuadroTexto">
            <a:extLst>
              <a:ext uri="{FF2B5EF4-FFF2-40B4-BE49-F238E27FC236}">
                <a16:creationId xmlns:a16="http://schemas.microsoft.com/office/drawing/2014/main" id="{89C28773-464C-0C04-08D7-923EC1890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02050" y="35727144"/>
            <a:ext cx="12297519" cy="712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4000" i="1" dirty="0"/>
              <a:t>Su texto aquí</a:t>
            </a:r>
          </a:p>
        </p:txBody>
      </p:sp>
      <p:sp>
        <p:nvSpPr>
          <p:cNvPr id="39" name="45 CuadroTexto">
            <a:extLst>
              <a:ext uri="{FF2B5EF4-FFF2-40B4-BE49-F238E27FC236}">
                <a16:creationId xmlns:a16="http://schemas.microsoft.com/office/drawing/2014/main" id="{8ACE2A7A-D35B-529A-DB7A-E0B623775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2828" y="16399103"/>
            <a:ext cx="12240831" cy="733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4000" dirty="0"/>
              <a:t>Su </a:t>
            </a:r>
            <a:r>
              <a:rPr lang="es-ES_tradnl" altLang="es-BO" sz="4000" dirty="0" smtClean="0"/>
              <a:t>texto y/o esquema aquí</a:t>
            </a:r>
            <a:endParaRPr lang="es-ES_tradnl" altLang="es-BO" sz="4000" dirty="0"/>
          </a:p>
        </p:txBody>
      </p:sp>
      <p:sp>
        <p:nvSpPr>
          <p:cNvPr id="32" name="Rectangle 36">
            <a:extLst>
              <a:ext uri="{FF2B5EF4-FFF2-40B4-BE49-F238E27FC236}">
                <a16:creationId xmlns:a16="http://schemas.microsoft.com/office/drawing/2014/main" id="{F1B5EAEC-8CE7-D72C-3F7F-28F184379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160" y="32267529"/>
            <a:ext cx="13681075" cy="10795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ffectLst>
            <a:outerShdw blurRad="482600" dist="190500" dir="2700000" algn="tl" rotWithShape="0">
              <a:prstClr val="black">
                <a:alpha val="45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64639" tIns="32319" rIns="64639" bIns="32319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4000" b="1" kern="0" dirty="0">
                <a:solidFill>
                  <a:srgbClr val="FF6600"/>
                </a:solidFill>
                <a:latin typeface="+mn-lt"/>
                <a:ea typeface="+mn-ea"/>
              </a:rPr>
              <a:t>BIBLIOGRAFÍA</a:t>
            </a:r>
          </a:p>
        </p:txBody>
      </p:sp>
      <p:sp>
        <p:nvSpPr>
          <p:cNvPr id="37" name="49 CuadroTexto">
            <a:extLst>
              <a:ext uri="{FF2B5EF4-FFF2-40B4-BE49-F238E27FC236}">
                <a16:creationId xmlns:a16="http://schemas.microsoft.com/office/drawing/2014/main" id="{89C28773-464C-0C04-08D7-923EC1890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2828" y="35727144"/>
            <a:ext cx="122408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4000" i="1" dirty="0"/>
              <a:t>Su texto aquí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5544841" y="41842907"/>
            <a:ext cx="18044094" cy="762174"/>
            <a:chOff x="5544841" y="41842907"/>
            <a:chExt cx="18044094" cy="762174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2545" y="41842907"/>
              <a:ext cx="762174" cy="762174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90166" y="41842907"/>
              <a:ext cx="762174" cy="762174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74433" y="41842907"/>
              <a:ext cx="762174" cy="762174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26761" y="41842907"/>
              <a:ext cx="762174" cy="762174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66321" y="41842907"/>
              <a:ext cx="762174" cy="762174"/>
            </a:xfrm>
            <a:prstGeom prst="rect">
              <a:avLst/>
            </a:prstGeom>
          </p:spPr>
        </p:pic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18649" y="41842907"/>
              <a:ext cx="762174" cy="762174"/>
            </a:xfrm>
            <a:prstGeom prst="rect">
              <a:avLst/>
            </a:prstGeom>
          </p:spPr>
        </p:pic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4841" y="41842907"/>
              <a:ext cx="762174" cy="762174"/>
            </a:xfrm>
            <a:prstGeom prst="rect">
              <a:avLst/>
            </a:prstGeom>
          </p:spPr>
        </p:pic>
      </p:grpSp>
      <p:sp>
        <p:nvSpPr>
          <p:cNvPr id="38" name="49 CuadroTexto">
            <a:extLst>
              <a:ext uri="{FF2B5EF4-FFF2-40B4-BE49-F238E27FC236}">
                <a16:creationId xmlns:a16="http://schemas.microsoft.com/office/drawing/2014/main" id="{89C28773-464C-0C04-08D7-923EC1890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7453" y="41880790"/>
            <a:ext cx="43924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4000" i="1" dirty="0"/>
              <a:t>d</a:t>
            </a:r>
            <a:r>
              <a:rPr lang="es-ES_tradnl" altLang="es-BO" sz="4000" i="1" dirty="0" smtClean="0"/>
              <a:t>ipgis.umsa.bo</a:t>
            </a:r>
            <a:endParaRPr lang="es-ES_tradnl" altLang="es-BO" sz="4000" i="1" dirty="0"/>
          </a:p>
        </p:txBody>
      </p:sp>
      <p:sp>
        <p:nvSpPr>
          <p:cNvPr id="40" name="49 CuadroTexto">
            <a:extLst>
              <a:ext uri="{FF2B5EF4-FFF2-40B4-BE49-F238E27FC236}">
                <a16:creationId xmlns:a16="http://schemas.microsoft.com/office/drawing/2014/main" id="{89C28773-464C-0C04-08D7-923EC1890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57415" y="41880790"/>
            <a:ext cx="49847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4000" i="1" dirty="0"/>
              <a:t>f</a:t>
            </a:r>
            <a:r>
              <a:rPr lang="es-ES_tradnl" altLang="es-BO" sz="4000" i="1" dirty="0" smtClean="0"/>
              <a:t>acebook.com/</a:t>
            </a:r>
            <a:r>
              <a:rPr lang="es-ES_tradnl" altLang="es-BO" sz="4000" i="1" dirty="0" err="1" smtClean="0"/>
              <a:t>dipgis</a:t>
            </a:r>
            <a:endParaRPr lang="es-ES_tradnl" altLang="es-BO" sz="4000" i="1" dirty="0"/>
          </a:p>
        </p:txBody>
      </p:sp>
      <p:sp>
        <p:nvSpPr>
          <p:cNvPr id="42" name="49 CuadroTexto">
            <a:extLst>
              <a:ext uri="{FF2B5EF4-FFF2-40B4-BE49-F238E27FC236}">
                <a16:creationId xmlns:a16="http://schemas.microsoft.com/office/drawing/2014/main" id="{89C28773-464C-0C04-08D7-923EC1890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70835" y="41880790"/>
            <a:ext cx="43924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s-ES_tradnl" altLang="es-BO" sz="4000" i="1" dirty="0" err="1" smtClean="0"/>
              <a:t>dipgisUMSA</a:t>
            </a:r>
            <a:endParaRPr lang="es-ES_tradnl" altLang="es-BO" sz="40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 Mulltime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lantilla_ixseom">
  <a:themeElements>
    <a:clrScheme name="plantilla_ixse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_ixse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114" tIns="228558" rIns="457114" bIns="228558" numCol="1" anchor="t" anchorCtr="0" compatLnSpc="1">
        <a:prstTxWarp prst="textNoShape">
          <a:avLst/>
        </a:prstTxWarp>
        <a:spAutoFit/>
      </a:bodyPr>
      <a:lstStyle>
        <a:defPPr marL="0" marR="0" indent="0" algn="l" defTabSz="4319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900" b="1" i="1" u="none" strike="noStrike" cap="none" normalizeH="0" baseline="0" smtClean="0">
            <a:ln>
              <a:noFill/>
            </a:ln>
            <a:solidFill>
              <a:srgbClr val="6600FF"/>
            </a:solidFill>
            <a:effectLst/>
            <a:latin typeface="Helvetica 55 Roman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114" tIns="228558" rIns="457114" bIns="228558" numCol="1" anchor="t" anchorCtr="0" compatLnSpc="1">
        <a:prstTxWarp prst="textNoShape">
          <a:avLst/>
        </a:prstTxWarp>
        <a:spAutoFit/>
      </a:bodyPr>
      <a:lstStyle>
        <a:defPPr marL="0" marR="0" indent="0" algn="l" defTabSz="43195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900" b="1" i="1" u="none" strike="noStrike" cap="none" normalizeH="0" baseline="0" smtClean="0">
            <a:ln>
              <a:noFill/>
            </a:ln>
            <a:solidFill>
              <a:srgbClr val="6600FF"/>
            </a:solidFill>
            <a:effectLst/>
            <a:latin typeface="Helvetica 55 Roman" pitchFamily="34" charset="0"/>
          </a:defRPr>
        </a:defPPr>
      </a:lstStyle>
    </a:lnDef>
  </a:objectDefaults>
  <a:extraClrSchemeLst>
    <a:extraClrScheme>
      <a:clrScheme name="plantilla_ixse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Mulltimedia</Template>
  <TotalTime>966</TotalTime>
  <Words>60</Words>
  <Application>Microsoft Office PowerPoint</Application>
  <PresentationFormat>Personalizado</PresentationFormat>
  <Paragraphs>22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Helvetica 55 Roman</vt:lpstr>
      <vt:lpstr>POSTER Mulltimedia</vt:lpstr>
      <vt:lpstr>plantilla_ixseom</vt:lpstr>
      <vt:lpstr>Presentación de PowerPoint</vt:lpstr>
    </vt:vector>
  </TitlesOfParts>
  <Company>Windows 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Equipo PIA_ACC II</dc:creator>
  <cp:lastModifiedBy>Rosario</cp:lastModifiedBy>
  <cp:revision>54</cp:revision>
  <cp:lastPrinted>2017-10-17T19:22:42Z</cp:lastPrinted>
  <dcterms:created xsi:type="dcterms:W3CDTF">2012-03-01T12:48:00Z</dcterms:created>
  <dcterms:modified xsi:type="dcterms:W3CDTF">2023-03-10T23:43:26Z</dcterms:modified>
</cp:coreProperties>
</file>