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1EABE-A512-BF86-EDBD-DEBF1673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F320F5-4EE7-1B05-627B-7A61AFFA7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18B47-8271-F154-101F-6725195A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82AF4-0B7D-43B2-9664-2BD03E85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AAF0A8-584B-0403-C9F0-4702C224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4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5FCC1-9743-4E60-CD4B-ED6E144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F899CB-03A6-39B1-F85F-B2D6080F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E6C38A-3886-2471-D5EB-1C29A7B3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A8A8E-F141-7522-721F-6209E694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DAB3C-07D1-3EAC-5808-BE94E48A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14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C1D26F-0230-69CB-EDAA-692EF144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719CA-9F88-788B-F0C0-3307BAC94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42603D-AEF8-0A2B-DEE1-904ABF25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7E939E-DDBA-2D2A-F225-B19CF9C8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C6FBF-14CE-838B-F380-7E919749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27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3F133-B4B0-C078-2414-5BADC500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1AF8B-19A6-B99E-01B3-BDE4B9B6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E62D65-7358-59CA-1F5D-DE92781D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3AD46-BBD7-F66E-DE1D-5EE13204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FFEB3-AE6D-BB7A-972D-9FA39E1F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24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F269F-2CB4-96BF-32AB-02554CD2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A73926-ED63-343B-FD8A-F47EE753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1B4B3-8C0B-9DBA-349C-2209B69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83886-32D0-A243-0EEB-16EC8112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DEA50-561C-DA83-629F-97BE09AC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03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84F31-F80B-A17E-5AC6-9E0846A6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83FE9-C5CD-57C9-1FAA-0DDEC7234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CA0E35-9E5A-95B7-2AC0-49DDBD4DA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6EDD74-A0E1-EF58-09F4-9C2FDB2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79092C-F2A3-03A5-4298-6A0428A9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EFC377-CD7D-5020-EF2E-7DB604DC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30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3DB20-57D3-7B5A-82F5-1CE09B86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ADAF1-F4F1-86AF-A0C5-1410ABB9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A10077-9A33-7F72-4169-D82B98AC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EC545C-663D-4EFF-9662-6F634AAA9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A9F8A9-5491-7DC1-B895-A9F1D40A3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BD3FBA-C450-2C68-1A7B-D21E9EAC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A8A266-F5DF-AE46-4D86-49E645CD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F8BFBD-93EE-A02B-85B4-24AD032B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72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C8730-EC84-C911-C4B5-ED00E5B7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A7D33A-BC37-5DD3-15DB-D3C8CF69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C1A13A-80BC-6F97-92AE-F2CE2F75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E938E-2AF8-61F8-4FC3-03C48F6A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9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5D1305-38B0-C309-F47C-44F874AA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F9E8FC-8F4D-3AA8-78AC-E8E35948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230D8-3351-8ACD-935D-CC018FAE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46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87234-83FD-2840-9F19-66DE7A2D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D121-B47C-4693-68FA-15AA72CC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558D0C-082E-A4A5-C183-D11AE4A01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A0AFF-A381-C351-48C3-02E3D30D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C4E4FD-60A2-3A47-1D39-7B93373F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646860-149D-9BE6-5DFA-0B856C1A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39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84381-3043-90F1-81F4-CF57D993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B4D512-776B-4BCB-122D-E32754869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E2DFAF-DF34-3A1B-128B-CAD2DD347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F31F37-A597-67AF-64D8-D1FD24A2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736B5B-2C21-BF0C-5970-6385F9F9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18D0CE-7CC0-5F50-148C-D9D18E8F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5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45B55F-EF05-B206-1EBB-4709FB4F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8B38A4-021C-9272-A65C-53213F09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B23222-4BC4-CBD4-A25B-C55FDC068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8A31-7DB7-4FB8-97FB-9DA2344E3CF0}" type="datetimeFigureOut">
              <a:rPr lang="es-ES" smtClean="0"/>
              <a:t>02/09/2024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7FF55-7EC6-77ED-9129-ABFE5636B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CF954-4D2F-9CBF-61DE-B1A84D22D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0E8F-10BC-4D9E-8CF0-FC7913582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8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BC0F4-7BCF-6AC8-D9CF-B2851E67C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763" y="4299045"/>
            <a:ext cx="9535237" cy="1023581"/>
          </a:xfrm>
        </p:spPr>
        <p:txBody>
          <a:bodyPr>
            <a:normAutofit/>
          </a:bodyPr>
          <a:lstStyle/>
          <a:p>
            <a:endParaRPr lang="es-ES" sz="2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5DE54B-4B83-70BC-5A67-B29EC7A94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763" y="5540991"/>
            <a:ext cx="9535237" cy="450376"/>
          </a:xfrm>
        </p:spPr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34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60A79-18A5-A324-93D7-7E2567A9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69D9A-7F72-1851-0014-8F6B5717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89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60A79-18A5-A324-93D7-7E2567A9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69D9A-7F72-1851-0014-8F6B5717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14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60A79-18A5-A324-93D7-7E2567A9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69D9A-7F72-1851-0014-8F6B5717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51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60A79-18A5-A324-93D7-7E2567A9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69D9A-7F72-1851-0014-8F6B5717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428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Tambo</dc:creator>
  <cp:lastModifiedBy>Angel Tambo</cp:lastModifiedBy>
  <cp:revision>3</cp:revision>
  <dcterms:created xsi:type="dcterms:W3CDTF">2024-09-02T20:16:35Z</dcterms:created>
  <dcterms:modified xsi:type="dcterms:W3CDTF">2024-09-02T22:11:58Z</dcterms:modified>
</cp:coreProperties>
</file>